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1" r:id="rId18"/>
  </p:sldIdLst>
  <p:sldSz cx="9144000" cy="5143500" type="screen16x9"/>
  <p:notesSz cx="6858000" cy="9144000"/>
  <p:custDataLst>
    <p:tags r:id="rId2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8940"/>
    <a:srgbClr val="3BAFE2"/>
    <a:srgbClr val="83B0F2"/>
    <a:srgbClr val="EEEF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45" autoAdjust="0"/>
  </p:normalViewPr>
  <p:slideViewPr>
    <p:cSldViewPr snapToGrid="0" snapToObjects="1">
      <p:cViewPr varScale="1">
        <p:scale>
          <a:sx n="117" d="100"/>
          <a:sy n="117" d="100"/>
        </p:scale>
        <p:origin x="143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3A07D-289C-4DEF-860B-AD56F26459D1}" type="datetimeFigureOut">
              <a:rPr lang="en-US" smtClean="0"/>
              <a:t>11/15/2025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8F0D6-87D3-4487-B01E-366345AB9871}" type="slidenum">
              <a:rPr lang="en-US" smtClean="0"/>
              <a:t>‹#›</a:t>
            </a:fld>
            <a:endParaRPr lang="en-US"/>
          </a:p>
        </p:txBody>
      </p:sp>
    </p:spTree>
    <p:extLst>
      <p:ext uri="{BB962C8B-B14F-4D97-AF65-F5344CB8AC3E}">
        <p14:creationId xmlns:p14="http://schemas.microsoft.com/office/powerpoint/2010/main" val="3516286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08F0D6-87D3-4487-B01E-366345AB9871}" type="slidenum">
              <a:rPr lang="en-US" smtClean="0"/>
              <a:t>1</a:t>
            </a:fld>
            <a:endParaRPr lang="en-US"/>
          </a:p>
        </p:txBody>
      </p:sp>
    </p:spTree>
    <p:extLst>
      <p:ext uri="{BB962C8B-B14F-4D97-AF65-F5344CB8AC3E}">
        <p14:creationId xmlns:p14="http://schemas.microsoft.com/office/powerpoint/2010/main" val="2160031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a:p>
            <a:pPr>
              <a:defRPr>
                <a:latin typeface="Arial"/>
              </a:defRPr>
            </a:pPr>
            <a:r>
              <a:rPr dirty="0" err="1"/>
              <a:t>Mặc</a:t>
            </a:r>
            <a:r>
              <a:rPr dirty="0"/>
              <a:t> </a:t>
            </a:r>
            <a:r>
              <a:rPr dirty="0" err="1"/>
              <a:t>dù</a:t>
            </a:r>
            <a:r>
              <a:rPr dirty="0"/>
              <a:t> </a:t>
            </a:r>
            <a:r>
              <a:rPr dirty="0" err="1"/>
              <a:t>Chuyển</a:t>
            </a:r>
            <a:r>
              <a:rPr dirty="0"/>
              <a:t> </a:t>
            </a:r>
            <a:r>
              <a:rPr dirty="0" err="1"/>
              <a:t>đổi</a:t>
            </a:r>
            <a:r>
              <a:rPr dirty="0"/>
              <a:t> </a:t>
            </a:r>
            <a:r>
              <a:rPr dirty="0" err="1"/>
              <a:t>số</a:t>
            </a:r>
            <a:r>
              <a:rPr dirty="0"/>
              <a:t> </a:t>
            </a:r>
            <a:r>
              <a:rPr dirty="0" err="1"/>
              <a:t>là</a:t>
            </a:r>
            <a:r>
              <a:rPr dirty="0"/>
              <a:t> xu </a:t>
            </a:r>
            <a:r>
              <a:rPr dirty="0" err="1"/>
              <a:t>hướng</a:t>
            </a:r>
            <a:r>
              <a:rPr dirty="0"/>
              <a:t> </a:t>
            </a:r>
            <a:r>
              <a:rPr dirty="0" err="1"/>
              <a:t>tất</a:t>
            </a:r>
            <a:r>
              <a:rPr dirty="0"/>
              <a:t> </a:t>
            </a:r>
            <a:r>
              <a:rPr dirty="0" err="1"/>
              <a:t>yếu</a:t>
            </a:r>
            <a:r>
              <a:rPr dirty="0"/>
              <a:t>, </a:t>
            </a:r>
            <a:r>
              <a:rPr dirty="0" err="1"/>
              <a:t>nhưng</a:t>
            </a:r>
            <a:r>
              <a:rPr dirty="0"/>
              <a:t> </a:t>
            </a:r>
            <a:r>
              <a:rPr dirty="0" err="1"/>
              <a:t>tại</a:t>
            </a:r>
            <a:r>
              <a:rPr dirty="0"/>
              <a:t> Việt Nam </a:t>
            </a:r>
            <a:r>
              <a:rPr dirty="0" err="1"/>
              <a:t>chúng</a:t>
            </a:r>
            <a:r>
              <a:rPr dirty="0"/>
              <a:t> ta </a:t>
            </a:r>
            <a:r>
              <a:rPr dirty="0" err="1"/>
              <a:t>vẫn</a:t>
            </a:r>
            <a:r>
              <a:rPr dirty="0"/>
              <a:t> </a:t>
            </a:r>
            <a:r>
              <a:rPr dirty="0" err="1"/>
              <a:t>gặp</a:t>
            </a:r>
            <a:r>
              <a:rPr dirty="0"/>
              <a:t> </a:t>
            </a:r>
            <a:r>
              <a:rPr dirty="0" err="1"/>
              <a:t>rất</a:t>
            </a:r>
            <a:r>
              <a:rPr dirty="0"/>
              <a:t> </a:t>
            </a:r>
            <a:r>
              <a:rPr dirty="0" err="1"/>
              <a:t>nhiều</a:t>
            </a:r>
            <a:r>
              <a:rPr dirty="0"/>
              <a:t> </a:t>
            </a:r>
            <a:r>
              <a:rPr dirty="0" err="1"/>
              <a:t>thách</a:t>
            </a:r>
            <a:r>
              <a:rPr dirty="0"/>
              <a:t> </a:t>
            </a:r>
            <a:r>
              <a:rPr dirty="0" err="1"/>
              <a:t>thức</a:t>
            </a:r>
            <a:r>
              <a:rPr dirty="0"/>
              <a:t>. </a:t>
            </a:r>
            <a:r>
              <a:rPr dirty="0" err="1"/>
              <a:t>Thách</a:t>
            </a:r>
            <a:r>
              <a:rPr dirty="0"/>
              <a:t> </a:t>
            </a:r>
            <a:r>
              <a:rPr dirty="0" err="1"/>
              <a:t>thức</a:t>
            </a:r>
            <a:r>
              <a:rPr dirty="0"/>
              <a:t> </a:t>
            </a:r>
            <a:r>
              <a:rPr dirty="0" err="1"/>
              <a:t>lớn</a:t>
            </a:r>
            <a:r>
              <a:rPr dirty="0"/>
              <a:t> </a:t>
            </a:r>
            <a:r>
              <a:rPr dirty="0" err="1"/>
              <a:t>nhất</a:t>
            </a:r>
            <a:r>
              <a:rPr dirty="0"/>
              <a:t> </a:t>
            </a:r>
            <a:r>
              <a:rPr dirty="0" err="1"/>
              <a:t>là</a:t>
            </a:r>
            <a:r>
              <a:rPr dirty="0"/>
              <a:t> </a:t>
            </a:r>
            <a:r>
              <a:rPr dirty="0" err="1"/>
              <a:t>quy</a:t>
            </a:r>
            <a:r>
              <a:rPr dirty="0"/>
              <a:t> </a:t>
            </a:r>
            <a:r>
              <a:rPr dirty="0" err="1"/>
              <a:t>mô</a:t>
            </a:r>
            <a:r>
              <a:rPr dirty="0"/>
              <a:t> </a:t>
            </a:r>
            <a:r>
              <a:rPr dirty="0" err="1"/>
              <a:t>sản</a:t>
            </a:r>
            <a:r>
              <a:rPr dirty="0"/>
              <a:t> </a:t>
            </a:r>
            <a:r>
              <a:rPr dirty="0" err="1"/>
              <a:t>xuất</a:t>
            </a:r>
            <a:r>
              <a:rPr dirty="0"/>
              <a:t> </a:t>
            </a:r>
            <a:r>
              <a:rPr dirty="0" err="1"/>
              <a:t>còn</a:t>
            </a:r>
            <a:r>
              <a:rPr dirty="0"/>
              <a:t> </a:t>
            </a:r>
            <a:r>
              <a:rPr dirty="0" err="1"/>
              <a:t>quá</a:t>
            </a:r>
            <a:r>
              <a:rPr dirty="0"/>
              <a:t> </a:t>
            </a:r>
            <a:r>
              <a:rPr dirty="0" err="1"/>
              <a:t>nhỏ</a:t>
            </a:r>
            <a:r>
              <a:rPr dirty="0"/>
              <a:t> </a:t>
            </a:r>
            <a:r>
              <a:rPr dirty="0" err="1"/>
              <a:t>lẻ</a:t>
            </a:r>
            <a:r>
              <a:rPr dirty="0"/>
              <a:t>, </a:t>
            </a:r>
            <a:r>
              <a:rPr dirty="0" err="1"/>
              <a:t>manh</a:t>
            </a:r>
            <a:r>
              <a:rPr dirty="0"/>
              <a:t> </a:t>
            </a:r>
            <a:r>
              <a:rPr dirty="0" err="1"/>
              <a:t>mún</a:t>
            </a:r>
            <a:r>
              <a:rPr dirty="0"/>
              <a:t>. </a:t>
            </a:r>
            <a:r>
              <a:rPr dirty="0" err="1"/>
              <a:t>Hầu</a:t>
            </a:r>
            <a:r>
              <a:rPr dirty="0"/>
              <a:t> </a:t>
            </a:r>
            <a:r>
              <a:rPr dirty="0" err="1"/>
              <a:t>hết</a:t>
            </a:r>
            <a:r>
              <a:rPr dirty="0"/>
              <a:t> </a:t>
            </a:r>
            <a:r>
              <a:rPr dirty="0" err="1"/>
              <a:t>nông</a:t>
            </a:r>
            <a:r>
              <a:rPr dirty="0"/>
              <a:t> </a:t>
            </a:r>
            <a:r>
              <a:rPr dirty="0" err="1"/>
              <a:t>dân</a:t>
            </a:r>
            <a:r>
              <a:rPr dirty="0"/>
              <a:t> </a:t>
            </a:r>
            <a:r>
              <a:rPr dirty="0" err="1"/>
              <a:t>có</a:t>
            </a:r>
            <a:r>
              <a:rPr dirty="0"/>
              <a:t> </a:t>
            </a:r>
            <a:r>
              <a:rPr dirty="0" err="1"/>
              <a:t>diện</a:t>
            </a:r>
            <a:r>
              <a:rPr dirty="0"/>
              <a:t> </a:t>
            </a:r>
            <a:r>
              <a:rPr dirty="0" err="1"/>
              <a:t>tích</a:t>
            </a:r>
            <a:r>
              <a:rPr dirty="0"/>
              <a:t> </a:t>
            </a:r>
            <a:r>
              <a:rPr dirty="0" err="1"/>
              <a:t>dưới</a:t>
            </a:r>
            <a:r>
              <a:rPr dirty="0"/>
              <a:t> 0,5 </a:t>
            </a:r>
            <a:r>
              <a:rPr dirty="0" err="1"/>
              <a:t>hecta</a:t>
            </a:r>
            <a:r>
              <a:rPr dirty="0"/>
              <a:t>, </a:t>
            </a:r>
            <a:r>
              <a:rPr dirty="0" err="1"/>
              <a:t>nên</a:t>
            </a:r>
            <a:r>
              <a:rPr dirty="0"/>
              <a:t> </a:t>
            </a:r>
            <a:r>
              <a:rPr dirty="0" err="1"/>
              <a:t>việc</a:t>
            </a:r>
            <a:r>
              <a:rPr dirty="0"/>
              <a:t> </a:t>
            </a:r>
            <a:r>
              <a:rPr dirty="0" err="1"/>
              <a:t>đầu</a:t>
            </a:r>
            <a:r>
              <a:rPr dirty="0"/>
              <a:t> </a:t>
            </a:r>
            <a:r>
              <a:rPr dirty="0" err="1"/>
              <a:t>tư</a:t>
            </a:r>
            <a:r>
              <a:rPr dirty="0"/>
              <a:t> </a:t>
            </a:r>
            <a:r>
              <a:rPr dirty="0" err="1"/>
              <a:t>công</a:t>
            </a:r>
            <a:r>
              <a:rPr dirty="0"/>
              <a:t> </a:t>
            </a:r>
            <a:r>
              <a:rPr dirty="0" err="1"/>
              <a:t>nghệ</a:t>
            </a:r>
            <a:r>
              <a:rPr dirty="0"/>
              <a:t> </a:t>
            </a:r>
            <a:r>
              <a:rPr dirty="0" err="1"/>
              <a:t>đồng</a:t>
            </a:r>
            <a:r>
              <a:rPr dirty="0"/>
              <a:t> </a:t>
            </a:r>
            <a:r>
              <a:rPr dirty="0" err="1"/>
              <a:t>bộ</a:t>
            </a:r>
            <a:r>
              <a:rPr dirty="0"/>
              <a:t> </a:t>
            </a:r>
            <a:r>
              <a:rPr dirty="0" err="1"/>
              <a:t>rất</a:t>
            </a:r>
            <a:r>
              <a:rPr dirty="0"/>
              <a:t> </a:t>
            </a:r>
            <a:r>
              <a:rPr dirty="0" err="1"/>
              <a:t>tốn</a:t>
            </a:r>
            <a:r>
              <a:rPr dirty="0"/>
              <a:t> </a:t>
            </a:r>
            <a:r>
              <a:rPr dirty="0" err="1"/>
              <a:t>kém</a:t>
            </a:r>
            <a:r>
              <a:rPr dirty="0"/>
              <a:t> </a:t>
            </a:r>
            <a:r>
              <a:rPr dirty="0" err="1"/>
              <a:t>và</a:t>
            </a:r>
            <a:r>
              <a:rPr dirty="0"/>
              <a:t> </a:t>
            </a:r>
            <a:r>
              <a:rPr dirty="0" err="1"/>
              <a:t>không</a:t>
            </a:r>
            <a:r>
              <a:rPr dirty="0"/>
              <a:t> </a:t>
            </a:r>
            <a:r>
              <a:rPr dirty="0" err="1"/>
              <a:t>hiệu</a:t>
            </a:r>
            <a:r>
              <a:rPr dirty="0"/>
              <a:t> </a:t>
            </a:r>
            <a:r>
              <a:rPr dirty="0" err="1"/>
              <a:t>quả</a:t>
            </a:r>
            <a:r>
              <a:rPr dirty="0"/>
              <a:t>. </a:t>
            </a:r>
            <a:r>
              <a:rPr dirty="0" err="1"/>
              <a:t>Thứ</a:t>
            </a:r>
            <a:r>
              <a:rPr dirty="0"/>
              <a:t> </a:t>
            </a:r>
            <a:r>
              <a:rPr dirty="0" err="1"/>
              <a:t>hai</a:t>
            </a:r>
            <a:r>
              <a:rPr dirty="0"/>
              <a:t> </a:t>
            </a:r>
            <a:r>
              <a:rPr dirty="0" err="1"/>
              <a:t>là</a:t>
            </a:r>
            <a:r>
              <a:rPr dirty="0"/>
              <a:t> </a:t>
            </a:r>
            <a:r>
              <a:rPr dirty="0" err="1"/>
              <a:t>hạ</a:t>
            </a:r>
            <a:r>
              <a:rPr dirty="0"/>
              <a:t> </a:t>
            </a:r>
            <a:r>
              <a:rPr dirty="0" err="1"/>
              <a:t>tầng</a:t>
            </a:r>
            <a:r>
              <a:rPr dirty="0"/>
              <a:t> </a:t>
            </a:r>
            <a:r>
              <a:rPr dirty="0" err="1"/>
              <a:t>số</a:t>
            </a:r>
            <a:r>
              <a:rPr dirty="0"/>
              <a:t>, </a:t>
            </a:r>
            <a:r>
              <a:rPr dirty="0" err="1"/>
              <a:t>đặc</a:t>
            </a:r>
            <a:r>
              <a:rPr dirty="0"/>
              <a:t> </a:t>
            </a:r>
            <a:r>
              <a:rPr dirty="0" err="1"/>
              <a:t>biệt</a:t>
            </a:r>
            <a:r>
              <a:rPr dirty="0"/>
              <a:t> </a:t>
            </a:r>
            <a:r>
              <a:rPr dirty="0" err="1"/>
              <a:t>là</a:t>
            </a:r>
            <a:r>
              <a:rPr dirty="0"/>
              <a:t> internet </a:t>
            </a:r>
            <a:r>
              <a:rPr dirty="0" err="1"/>
              <a:t>băng</a:t>
            </a:r>
            <a:r>
              <a:rPr dirty="0"/>
              <a:t> </a:t>
            </a:r>
            <a:r>
              <a:rPr dirty="0" err="1"/>
              <a:t>thông</a:t>
            </a:r>
            <a:r>
              <a:rPr dirty="0"/>
              <a:t> </a:t>
            </a:r>
            <a:r>
              <a:rPr dirty="0" err="1"/>
              <a:t>rộng</a:t>
            </a:r>
            <a:r>
              <a:rPr dirty="0"/>
              <a:t>, ở </a:t>
            </a:r>
            <a:r>
              <a:rPr dirty="0" err="1"/>
              <a:t>các</a:t>
            </a:r>
            <a:r>
              <a:rPr dirty="0"/>
              <a:t> </a:t>
            </a:r>
            <a:r>
              <a:rPr dirty="0" err="1"/>
              <a:t>vùng</a:t>
            </a:r>
            <a:r>
              <a:rPr dirty="0"/>
              <a:t> </a:t>
            </a:r>
            <a:r>
              <a:rPr dirty="0" err="1"/>
              <a:t>sâu</a:t>
            </a:r>
            <a:r>
              <a:rPr dirty="0"/>
              <a:t> </a:t>
            </a:r>
            <a:r>
              <a:rPr dirty="0" err="1"/>
              <a:t>vùng</a:t>
            </a:r>
            <a:r>
              <a:rPr dirty="0"/>
              <a:t> xa </a:t>
            </a:r>
            <a:r>
              <a:rPr dirty="0" err="1"/>
              <a:t>vẫn</a:t>
            </a:r>
            <a:r>
              <a:rPr dirty="0"/>
              <a:t> </a:t>
            </a:r>
            <a:r>
              <a:rPr dirty="0" err="1"/>
              <a:t>còn</a:t>
            </a:r>
            <a:r>
              <a:rPr dirty="0"/>
              <a:t> </a:t>
            </a:r>
            <a:r>
              <a:rPr dirty="0" err="1"/>
              <a:t>hạn</a:t>
            </a:r>
            <a:r>
              <a:rPr dirty="0"/>
              <a:t> </a:t>
            </a:r>
            <a:r>
              <a:rPr dirty="0" err="1"/>
              <a:t>chế</a:t>
            </a:r>
            <a:r>
              <a:rPr dirty="0"/>
              <a:t>, </a:t>
            </a:r>
            <a:r>
              <a:rPr dirty="0" err="1"/>
              <a:t>mà</a:t>
            </a:r>
            <a:r>
              <a:rPr dirty="0"/>
              <a:t> IoT </a:t>
            </a:r>
            <a:r>
              <a:rPr dirty="0" err="1"/>
              <a:t>thì</a:t>
            </a:r>
            <a:r>
              <a:rPr dirty="0"/>
              <a:t> </a:t>
            </a:r>
            <a:r>
              <a:rPr dirty="0" err="1"/>
              <a:t>rất</a:t>
            </a:r>
            <a:r>
              <a:rPr dirty="0"/>
              <a:t> </a:t>
            </a:r>
            <a:r>
              <a:rPr dirty="0" err="1"/>
              <a:t>cần</a:t>
            </a:r>
            <a:r>
              <a:rPr dirty="0"/>
              <a:t> internet. </a:t>
            </a:r>
            <a:r>
              <a:rPr dirty="0" err="1"/>
              <a:t>Thứ</a:t>
            </a:r>
            <a:r>
              <a:rPr dirty="0"/>
              <a:t> </a:t>
            </a:r>
            <a:r>
              <a:rPr dirty="0" err="1"/>
              <a:t>ba</a:t>
            </a:r>
            <a:r>
              <a:rPr dirty="0"/>
              <a:t> </a:t>
            </a:r>
            <a:r>
              <a:rPr dirty="0" err="1"/>
              <a:t>là</a:t>
            </a:r>
            <a:r>
              <a:rPr dirty="0"/>
              <a:t> chi </a:t>
            </a:r>
            <a:r>
              <a:rPr dirty="0" err="1"/>
              <a:t>phí</a:t>
            </a:r>
            <a:r>
              <a:rPr dirty="0"/>
              <a:t> </a:t>
            </a:r>
            <a:r>
              <a:rPr dirty="0" err="1"/>
              <a:t>đầu</a:t>
            </a:r>
            <a:r>
              <a:rPr dirty="0"/>
              <a:t> </a:t>
            </a:r>
            <a:r>
              <a:rPr dirty="0" err="1"/>
              <a:t>tư</a:t>
            </a:r>
            <a:r>
              <a:rPr dirty="0"/>
              <a:t> ban </a:t>
            </a:r>
            <a:r>
              <a:rPr dirty="0" err="1"/>
              <a:t>đầu</a:t>
            </a:r>
            <a:r>
              <a:rPr dirty="0"/>
              <a:t> </a:t>
            </a:r>
            <a:r>
              <a:rPr dirty="0" err="1"/>
              <a:t>cao</a:t>
            </a:r>
            <a:r>
              <a:rPr dirty="0"/>
              <a:t>, </a:t>
            </a:r>
            <a:r>
              <a:rPr dirty="0" err="1"/>
              <a:t>trong</a:t>
            </a:r>
            <a:r>
              <a:rPr dirty="0"/>
              <a:t> </a:t>
            </a:r>
            <a:r>
              <a:rPr dirty="0" err="1"/>
              <a:t>khi</a:t>
            </a:r>
            <a:r>
              <a:rPr dirty="0"/>
              <a:t> </a:t>
            </a:r>
            <a:r>
              <a:rPr dirty="0" err="1"/>
              <a:t>nông</a:t>
            </a:r>
            <a:r>
              <a:rPr dirty="0"/>
              <a:t> </a:t>
            </a:r>
            <a:r>
              <a:rPr dirty="0" err="1"/>
              <a:t>dân</a:t>
            </a:r>
            <a:r>
              <a:rPr dirty="0"/>
              <a:t> </a:t>
            </a:r>
            <a:r>
              <a:rPr dirty="0" err="1"/>
              <a:t>và</a:t>
            </a:r>
            <a:r>
              <a:rPr dirty="0"/>
              <a:t> </a:t>
            </a:r>
            <a:r>
              <a:rPr dirty="0" err="1"/>
              <a:t>hợp</a:t>
            </a:r>
            <a:r>
              <a:rPr dirty="0"/>
              <a:t> </a:t>
            </a:r>
            <a:r>
              <a:rPr dirty="0" err="1"/>
              <a:t>tác</a:t>
            </a:r>
            <a:r>
              <a:rPr dirty="0"/>
              <a:t> </a:t>
            </a:r>
            <a:r>
              <a:rPr dirty="0" err="1"/>
              <a:t>xã</a:t>
            </a:r>
            <a:r>
              <a:rPr dirty="0"/>
              <a:t> </a:t>
            </a:r>
            <a:r>
              <a:rPr dirty="0" err="1"/>
              <a:t>lại</a:t>
            </a:r>
            <a:r>
              <a:rPr dirty="0"/>
              <a:t> </a:t>
            </a:r>
            <a:r>
              <a:rPr dirty="0" err="1"/>
              <a:t>khó</a:t>
            </a:r>
            <a:r>
              <a:rPr dirty="0"/>
              <a:t> </a:t>
            </a:r>
            <a:r>
              <a:rPr dirty="0" err="1"/>
              <a:t>tiếp</a:t>
            </a:r>
            <a:r>
              <a:rPr dirty="0"/>
              <a:t> </a:t>
            </a:r>
            <a:r>
              <a:rPr dirty="0" err="1"/>
              <a:t>cận</a:t>
            </a:r>
            <a:r>
              <a:rPr dirty="0"/>
              <a:t> </a:t>
            </a:r>
            <a:r>
              <a:rPr dirty="0" err="1"/>
              <a:t>nguồn</a:t>
            </a:r>
            <a:r>
              <a:rPr dirty="0"/>
              <a:t> </a:t>
            </a:r>
            <a:r>
              <a:rPr dirty="0" err="1"/>
              <a:t>vốn</a:t>
            </a:r>
            <a:r>
              <a:rPr dirty="0"/>
              <a:t> </a:t>
            </a:r>
            <a:r>
              <a:rPr dirty="0" err="1"/>
              <a:t>ưu</a:t>
            </a:r>
            <a:r>
              <a:rPr dirty="0"/>
              <a:t> </a:t>
            </a:r>
            <a:r>
              <a:rPr dirty="0" err="1"/>
              <a:t>đãi</a:t>
            </a:r>
            <a:r>
              <a:rPr dirty="0"/>
              <a:t>. </a:t>
            </a:r>
            <a:r>
              <a:rPr dirty="0" err="1"/>
              <a:t>Và</a:t>
            </a:r>
            <a:r>
              <a:rPr dirty="0"/>
              <a:t> </a:t>
            </a:r>
            <a:r>
              <a:rPr dirty="0" err="1"/>
              <a:t>cuối</a:t>
            </a:r>
            <a:r>
              <a:rPr dirty="0"/>
              <a:t> </a:t>
            </a:r>
            <a:r>
              <a:rPr dirty="0" err="1"/>
              <a:t>cùng</a:t>
            </a:r>
            <a:r>
              <a:rPr dirty="0"/>
              <a:t>, </a:t>
            </a:r>
            <a:r>
              <a:rPr dirty="0" err="1"/>
              <a:t>một</a:t>
            </a:r>
            <a:r>
              <a:rPr dirty="0"/>
              <a:t> </a:t>
            </a:r>
            <a:r>
              <a:rPr dirty="0" err="1"/>
              <a:t>thách</a:t>
            </a:r>
            <a:r>
              <a:rPr dirty="0"/>
              <a:t> </a:t>
            </a:r>
            <a:r>
              <a:rPr dirty="0" err="1"/>
              <a:t>thức</a:t>
            </a:r>
            <a:r>
              <a:rPr dirty="0"/>
              <a:t> </a:t>
            </a:r>
            <a:r>
              <a:rPr dirty="0" err="1"/>
              <a:t>rất</a:t>
            </a:r>
            <a:r>
              <a:rPr dirty="0"/>
              <a:t> </a:t>
            </a:r>
            <a:r>
              <a:rPr dirty="0" err="1"/>
              <a:t>lớn</a:t>
            </a:r>
            <a:r>
              <a:rPr dirty="0"/>
              <a:t>, </a:t>
            </a:r>
            <a:r>
              <a:rPr dirty="0" err="1"/>
              <a:t>là</a:t>
            </a:r>
            <a:r>
              <a:rPr dirty="0"/>
              <a:t> </a:t>
            </a:r>
            <a:r>
              <a:rPr dirty="0" err="1"/>
              <a:t>chúng</a:t>
            </a:r>
            <a:r>
              <a:rPr dirty="0"/>
              <a:t> ta </a:t>
            </a:r>
            <a:r>
              <a:rPr dirty="0" err="1"/>
              <a:t>thiếu</a:t>
            </a:r>
            <a:r>
              <a:rPr dirty="0"/>
              <a:t> </a:t>
            </a:r>
            <a:r>
              <a:rPr dirty="0" err="1"/>
              <a:t>hụt</a:t>
            </a:r>
            <a:r>
              <a:rPr dirty="0"/>
              <a:t> </a:t>
            </a:r>
            <a:r>
              <a:rPr dirty="0" err="1"/>
              <a:t>nguồn</a:t>
            </a:r>
            <a:r>
              <a:rPr dirty="0"/>
              <a:t> </a:t>
            </a:r>
            <a:r>
              <a:rPr dirty="0" err="1"/>
              <a:t>nhân</a:t>
            </a:r>
            <a:r>
              <a:rPr dirty="0"/>
              <a:t> </a:t>
            </a:r>
            <a:r>
              <a:rPr dirty="0" err="1"/>
              <a:t>lực</a:t>
            </a:r>
            <a:r>
              <a:rPr dirty="0"/>
              <a:t> </a:t>
            </a:r>
            <a:r>
              <a:rPr dirty="0" err="1"/>
              <a:t>có</a:t>
            </a:r>
            <a:r>
              <a:rPr dirty="0"/>
              <a:t> </a:t>
            </a:r>
            <a:r>
              <a:rPr dirty="0" err="1"/>
              <a:t>kỹ</a:t>
            </a:r>
            <a:r>
              <a:rPr dirty="0"/>
              <a:t> </a:t>
            </a:r>
            <a:r>
              <a:rPr dirty="0" err="1"/>
              <a:t>năng</a:t>
            </a:r>
            <a:r>
              <a:rPr dirty="0"/>
              <a:t> </a:t>
            </a:r>
            <a:r>
              <a:rPr dirty="0" err="1"/>
              <a:t>số</a:t>
            </a:r>
            <a:r>
              <a:rPr dirty="0"/>
              <a:t>, </a:t>
            </a:r>
            <a:r>
              <a:rPr dirty="0" err="1"/>
              <a:t>tức</a:t>
            </a:r>
            <a:r>
              <a:rPr dirty="0"/>
              <a:t> </a:t>
            </a:r>
            <a:r>
              <a:rPr dirty="0" err="1"/>
              <a:t>là</a:t>
            </a:r>
            <a:r>
              <a:rPr dirty="0"/>
              <a:t> </a:t>
            </a:r>
            <a:r>
              <a:rPr dirty="0" err="1"/>
              <a:t>thiếu</a:t>
            </a:r>
            <a:r>
              <a:rPr dirty="0"/>
              <a:t> </a:t>
            </a:r>
            <a:r>
              <a:rPr dirty="0" err="1"/>
              <a:t>những</a:t>
            </a:r>
            <a:r>
              <a:rPr dirty="0"/>
              <a:t> </a:t>
            </a:r>
            <a:r>
              <a:rPr dirty="0" err="1"/>
              <a:t>người</a:t>
            </a:r>
            <a:r>
              <a:rPr dirty="0"/>
              <a:t> </a:t>
            </a:r>
            <a:r>
              <a:rPr dirty="0" err="1"/>
              <a:t>vừa</a:t>
            </a:r>
            <a:r>
              <a:rPr dirty="0"/>
              <a:t> am </a:t>
            </a:r>
            <a:r>
              <a:rPr dirty="0" err="1"/>
              <a:t>hiểu</a:t>
            </a:r>
            <a:r>
              <a:rPr dirty="0"/>
              <a:t> </a:t>
            </a:r>
            <a:r>
              <a:rPr dirty="0" err="1"/>
              <a:t>nông</a:t>
            </a:r>
            <a:r>
              <a:rPr dirty="0"/>
              <a:t> </a:t>
            </a:r>
            <a:r>
              <a:rPr dirty="0" err="1"/>
              <a:t>nghiệp</a:t>
            </a:r>
            <a:r>
              <a:rPr dirty="0"/>
              <a:t>, </a:t>
            </a:r>
            <a:r>
              <a:rPr dirty="0" err="1"/>
              <a:t>vừa</a:t>
            </a:r>
            <a:r>
              <a:rPr dirty="0"/>
              <a:t> </a:t>
            </a:r>
            <a:r>
              <a:rPr dirty="0" err="1"/>
              <a:t>biết</a:t>
            </a:r>
            <a:r>
              <a:rPr dirty="0"/>
              <a:t> </a:t>
            </a:r>
            <a:r>
              <a:rPr dirty="0" err="1"/>
              <a:t>sử</a:t>
            </a:r>
            <a:r>
              <a:rPr dirty="0"/>
              <a:t> </a:t>
            </a:r>
            <a:r>
              <a:rPr dirty="0" err="1"/>
              <a:t>dụng</a:t>
            </a:r>
            <a:r>
              <a:rPr dirty="0"/>
              <a:t> </a:t>
            </a:r>
            <a:r>
              <a:rPr dirty="0" err="1"/>
              <a:t>công</a:t>
            </a:r>
            <a:r>
              <a:rPr dirty="0"/>
              <a:t> </a:t>
            </a:r>
            <a:r>
              <a:rPr dirty="0" err="1"/>
              <a:t>nghệ</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Bây giờ chúng ta sẽ xem xét 4 mô hình điển hình, đây là những ứng dụng thực tế các em sẽ gặp rất nhiều. Mô hình đầu tiên là 'Nhà kính thông minh'. Mục tiêu của nó là kiểm soát hoàn toàn 'tiểu khí hậu' bên trong, bất chấp thời tiết bên ngoài. Nó tự động bật quạt, phun sương khi trời nóng, tự động kéo lưới che nắng, hay tự động bật đèn bù sáng. Về mặt cấu trúc, nó thường dùng PLC hoặc vi điều khiển (Cấp 1) và có màn hình HMI hoặc App điện thoại (Cấp 2) để giám sát. Mô hình thứ hai là 'Hệ thống tưới tự động phân tán'. Đây chính là mô hình Chủ - Tớ mà chúng ta đã nói ở Cấu trúc phân tán. Nó dùng cho các trang trại lớn, chia nhiều khu vực, và có cơ chế xếp hàng để tránh quá tải máy bơm. ---</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Mô hình thứ ba là 'Trại chăn nuôi Bò sữa thông minh'. Đây là một ứng dụng IoT rất hay. Mỗi con bò sẽ được gắn một cảm biến đeo cổ, giống như thẻ IoT. Nó theo dõi liên tục nhiệt độ, nhịp tim, và mức độ vận động. Nếu một con bò tự nhiên nằm nhiều hơn bình thường, hoặc bị sốt, hệ thống sẽ tự động gửi cảnh báo sớm. Ngoài ra còn có hệ thống robot vắt sữa tự động. Mô hình thứ tư là sự kết hợp giữa 'Drone và Trạm quan trắc'. Ở dưới đất, chúng ta cắm các trạm quan trắc IoT cố định để đo thông số đất, không khí. Ở trên trời, chúng ta dùng drone bay định kỳ. Drone sẽ dùng camera hồng ngoại để 'nhìn' sức khỏe cây trồng, phát hiện khu vực nào bị thiếu nước, thiếu đạm. Sau đó, một drone khác (drone phun thuốc) sẽ chỉ bay đến đúng khu vực đó để phun, thay vì phun cả cánh đồng. ---</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Bây giờ, chúng ta hãy quay lại giúp Bác An. Câu hỏi 1: Bắt đầu từ đâu? Rõ ràng, Bác An nên áp dụng các mô hình điển hình 1.9 mà chúng ta vừa học. Bác nên lắp 'Hệ thống Nhà kính thông minh' cho khu trồng rau, 'Hệ thống Tưới phân tán' cho vườn cây ăn quả, và 'Hệ thống Trại bò sữa thông minh' cho khu chăn nuôi. Câu hỏi 2: Làm sao quản lý chung? Đây là câu hỏi về cấu trúc. Bác An không thể để mỗi hệ thống chạy một app. Bác cần xây dựng một hệ thống 'Phân cấp' theo mô hình Kim tự tháp (ISA-95). Tất cả dữ liệu từ Cấp 0 (cảm biến ở 3 khu vực) và Cấp 1 (các bộ điều khiển) đều phải được kết nối và gửi lên một phần mềm Giám sát (Cấp 2) duy nhất. Từ đó, bác chỉ cần mở 1 app là thấy toàn bộ trang trại. Câu hỏi 3: Mục tiêu cuối cùng là gì? Mục tiêu chính là đưa trang trại đạt đến 'Cấp độ 5: Tự chủ'. Tức là các hệ thống này không chỉ chạy tự động, mà còn phải 'thông minh', phải có AI. Hệ thống tự phát hiện bò bệnh, nhà kính tự điều chỉnh môi trường... mà không cần Bác An phải ra lệnh. ---</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Chúng ta hãy tóm tắt lại bài học hôm nay. Đầu tiên, chúng ta đã thấy các ứng dụng rất đa dạng, từ Robot, Drone, IoT đến Blockchain. Thứ hai, chúng ta đã học về hai cấu trúc hệ thống là Phân cấp (Kim tự tháp 5 tầng) dùng để quản lý tích hợp, và Phân tán (dùng cho quy mô lớn). Thứ ba, chúng ta đã biết cấp độ cao nhất của tự động hóa là Cấp 5 - Tự chủ, nơi hệ thống tự ra quyết định bằng AI. Thứ tư, chúng ta đã phân biệt được Chuyển đổi số là xu hướng bao trùm toàn bộ chuỗi giá trị, chứ không chỉ riêng khâu sản xuất. Và cuối cùng, chúng ta đã phân tích 4 mô hình rất điển hình là Nhà kính thông minh, Tưới phân tán, Trại bò sữa và Giám sát bằng Drone. ---</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08F0D6-87D3-4487-B01E-366345AB9871}" type="slidenum">
              <a:rPr lang="en-US" smtClean="0"/>
              <a:t>15</a:t>
            </a:fld>
            <a:endParaRPr lang="en-US"/>
          </a:p>
        </p:txBody>
      </p:sp>
    </p:spTree>
    <p:extLst>
      <p:ext uri="{BB962C8B-B14F-4D97-AF65-F5344CB8AC3E}">
        <p14:creationId xmlns:p14="http://schemas.microsoft.com/office/powerpoint/2010/main" val="647350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Để xem lại các nội dung đã học, các em hãy chuẩn bị trả lời 3 câu hỏi ôn tập này. Câu 1 và 2 là để các em xem lại kiến thức về mô hình Kim tự tháp và Chuyển đổi số. Câu 3 là một câu hỏi thảo luận, vận dụng kiến thức về cấu trúc hệ thống (Phân cấp và Phân tán) vào một tình huống thực tế. Các em hãy chuẩn bị các câu trả lời và nộp bài lên hệ thống học tập của nhà trường theo thời hạn. ---</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Bài học hôm nay đã hoàn thành bức tranh tổng quan của Chương 1. Các em đã hiểu rõ các ứng dụng thực tế, các kiến trúc hệ thống, và xu hướng tương lai của tự động hóa nông nghiệp. Như vậy, chúng ta đã đi xong phần 'Tổng quan'. Bắt đầu từ bài học sau, chúng ta sẽ đi vào Chương 2, tìm hiểu về kỹ thuật, bắt đầu với các thành phần ở Cấp 0 của Kim tự tháp, đó chính là: Cảm biến và Cơ cấu chấp hành. Cảm ơn các em đã chú ý lắng nghe. Hẹn gặp lại các em trong bài học sau.</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Trong buổi học hôm nay, chúng ta sẽ đi qua 5 phần chính. Đầu tiên, chúng ta sẽ điểm qua các ứng dụng tiêu biểu đang được sử dụng trong nông nghiệp hiện đại. Thứ hai, chúng ta sẽ phân tích xem các hệ thống tự động này được xây dựng và kết nối với nhau theo cấu trúc nào. Thứ ba, chúng ta sẽ tìm hiểu về các cấp độ 'trưởng thành' của tự động hóa, để biết thế nào là một hệ thống tự chủ. Thứ tư, chúng ta sẽ nói về một xu hướng rất quan trọng hiện nay là 'Chuyển đổi số'. Và cuối cùng, để làm rõ tất cả các lý thuyết trên, chúng ta sẽ phân tích một vài mô hình tự động hóa điển hình, như nhà kính hay trại chăn nuôi thông minh. ---</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Sau khi học xong bài này, các em cần đạt được một số mục tiêu. Các em cần trình bày được các ứng dụng thực tế của robot, drone, IoT. Quan trọng hơn, các em phải phân tích được hai loại cấu trúc hệ thống chính là Phân cấp và Phân tán. Các em cũng cần phân biệt được 5 cấp độ tự động của một hệ thống, từ đơn giản đến tự chủ hoàn toàn. Và dĩ nhiên, các em cần giải thích được xu hướng Chuyển đổi số là gì, và mô tả được 4 mô hình thực tế mà chúng ta sẽ xem xét cuối bài. ---</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Chúng ta hãy bắt đầu với một tình huống thực tế. Giả sử Bác An có một trang trại rộng 10 hecta, một trang trại hỗn hợp, vừa có nhà kính trồng rau, vừa có vườn cây ăn quả, lại vừa có khu chăn nuôi bò sữa. Bác nghe nói nhiều về 4.0 và muốn đầu tư, nhưng bác có 3 băn khoăn lớn. Một là, trang trại của bác có quá nhiều thứ, vậy nên bắt đầu từ đâu? Mua robot, mua drone, hay lắp hệ thống theo dõi bò? Hai là, nếu bác lắp nhiều hệ thống, làm sao để quản lý chung trên một phần mềm, chứ không phải mỗi thứ một app, rất rắc rối. Ba là, mục tiêu cuối cùng của việc này là gì? Đầu tư đến đâu thì trang trại của bác được gọi là 'thông minh' hay 'tự chủ'? Bài học hôm nay sẽ giúp chúng ta trả lời các câu hỏi này cho Bác An. ---</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Chúng ta vào phần đầu tiên. Vậy tự động hóa có những ứng dụng nào? Rất nhiều. Thứ nhất là Robot, hay còn gọi là Agrobotics. Chúng ta có robot gieo hạt, robot diệt cỏ (chúng dùng AI và camera để nhận diện đâu là cỏ, đâu là cây), robot hái quả, và cả robot vắt sữa tự động. Thứ hai là Drone, hay máy bay không người lái. Drone giờ không chỉ để quay phim, mà còn dùng để phun thuốc (chính xác vào khu vực bị bệnh) và lập bản đồ sức khỏe cây trồng (qua camera hồng ngoại). Thứ ba, phổ biến nhất, là hệ thống IoT và Cảm biến. Đây chính là các hệ thống tưới tiêu thông minh tự động bật/tắt dựa trên độ ẩm đất, hay các hệ thống giám sát sức khỏe vật nuôi qua cảm biến đeo. Và cuối cùng là các công nghệ số, ví dụ như Blockchain, giúp chúng ta truy xuất được nguồn gốc sản phẩm, tạo ra sự minh bạch cho người tiêu dùng. ---</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Đây là một phần rất quan trọng. Khi chúng ta có nhiều ứng dụng, làm sao để kết nối chúng lại? Câu trả lời nằm ở 'Cấu trúc hệ thống'. Mô hình phổ biến nhất là Cấu trúc Phân cấp, hay còn gọi là Kim tự tháp Tự động hóa ISA-95. Các em hãy nhìn vào kim tự tháp này. Dưới đáy cùng là **Cấp 0 - Hiện trường**. Đây là nơi chứa các thiết bị vật lý, chính là cảm biến (đo độ ẩm, nhiệt độ) và cơ cấu chấp hành (máy bơm, van nước, robot). Ngay trên đó là **Cấp 1 - Điều khiển**. Đây là 'bộ não' cục bộ, như các bộ PLC hoặc vi điều khiển (Arduino, ESP32) nhận tín hiệu từ Cấp 0 và ra lệnh trực tiếp cho Cấp 0 hoạt động. Ví dụ: 'Nếu độ ẩm &lt; 40% thì bật bơm'. Tiếp theo là **Cấp 2 - Giám sát**. Đây chính là giao diện mà con người chúng ta tương tác, như phần mềm SCADA, màn hình HMI, hay chính là ứng dụng (App) trên điện thoại để chúng ta xem biểu đồ và bấm nút bật/tắt từ xa. Cao hơn nữa là **Cấp 3 - Quản lý vận hành (MES)**. Cấp này không điều khiển từng cái bơm, mà quản lý cả quy trình, ví dụ: lên lịch tưới cho cả tuần, quản lý chất lượng nông sản, truy xuất lô hàng. Và trên cùng là **Cấp 4 - Lập kế hoạch Kinh doanh (ERP)**. Cấp này dùng để quản lý tổng thể doanh nghiệp, như tài chính, mua sắm vật tư, dựa trên dự báo thị trường. Một hệ thống nông nghiệp thông minh sẽ tích hợp cả 5 cấp này. ---</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defRPr>
                <a:latin typeface="Arial"/>
              </a:defRPr>
            </a:pPr>
            <a:r>
              <a:rPr dirty="0" err="1"/>
              <a:t>Bên</a:t>
            </a:r>
            <a:r>
              <a:rPr dirty="0"/>
              <a:t> </a:t>
            </a:r>
            <a:r>
              <a:rPr dirty="0" err="1"/>
              <a:t>cạnh</a:t>
            </a:r>
            <a:r>
              <a:rPr dirty="0"/>
              <a:t> </a:t>
            </a:r>
            <a:r>
              <a:rPr dirty="0" err="1"/>
              <a:t>cấu</a:t>
            </a:r>
            <a:r>
              <a:rPr dirty="0"/>
              <a:t> </a:t>
            </a:r>
            <a:r>
              <a:rPr dirty="0" err="1"/>
              <a:t>trúc</a:t>
            </a:r>
            <a:r>
              <a:rPr dirty="0"/>
              <a:t> </a:t>
            </a:r>
            <a:r>
              <a:rPr dirty="0" err="1"/>
              <a:t>phân</a:t>
            </a:r>
            <a:r>
              <a:rPr dirty="0"/>
              <a:t> </a:t>
            </a:r>
            <a:r>
              <a:rPr dirty="0" err="1"/>
              <a:t>cấp</a:t>
            </a:r>
            <a:r>
              <a:rPr dirty="0"/>
              <a:t>, </a:t>
            </a:r>
            <a:r>
              <a:rPr dirty="0" err="1"/>
              <a:t>với</a:t>
            </a:r>
            <a:r>
              <a:rPr dirty="0"/>
              <a:t> </a:t>
            </a:r>
            <a:r>
              <a:rPr dirty="0" err="1"/>
              <a:t>các</a:t>
            </a:r>
            <a:r>
              <a:rPr dirty="0"/>
              <a:t> </a:t>
            </a:r>
            <a:r>
              <a:rPr dirty="0" err="1"/>
              <a:t>trang</a:t>
            </a:r>
            <a:r>
              <a:rPr dirty="0"/>
              <a:t> </a:t>
            </a:r>
            <a:r>
              <a:rPr dirty="0" err="1"/>
              <a:t>trại</a:t>
            </a:r>
            <a:r>
              <a:rPr dirty="0"/>
              <a:t> </a:t>
            </a:r>
            <a:r>
              <a:rPr dirty="0" err="1"/>
              <a:t>rất</a:t>
            </a:r>
            <a:r>
              <a:rPr dirty="0"/>
              <a:t> </a:t>
            </a:r>
            <a:r>
              <a:rPr dirty="0" err="1"/>
              <a:t>lớn</a:t>
            </a:r>
            <a:r>
              <a:rPr dirty="0"/>
              <a:t> (</a:t>
            </a:r>
            <a:r>
              <a:rPr dirty="0" err="1"/>
              <a:t>vài</a:t>
            </a:r>
            <a:r>
              <a:rPr dirty="0"/>
              <a:t> </a:t>
            </a:r>
            <a:r>
              <a:rPr dirty="0" err="1"/>
              <a:t>chục</a:t>
            </a:r>
            <a:r>
              <a:rPr dirty="0"/>
              <a:t> </a:t>
            </a:r>
            <a:r>
              <a:rPr dirty="0" err="1"/>
              <a:t>hecta</a:t>
            </a:r>
            <a:r>
              <a:rPr dirty="0"/>
              <a:t>) </a:t>
            </a:r>
            <a:r>
              <a:rPr dirty="0" err="1"/>
              <a:t>được</a:t>
            </a:r>
            <a:r>
              <a:rPr dirty="0"/>
              <a:t> chia </a:t>
            </a:r>
            <a:r>
              <a:rPr dirty="0" err="1"/>
              <a:t>làm</a:t>
            </a:r>
            <a:r>
              <a:rPr dirty="0"/>
              <a:t> </a:t>
            </a:r>
            <a:r>
              <a:rPr dirty="0" err="1"/>
              <a:t>nhiều</a:t>
            </a:r>
            <a:r>
              <a:rPr dirty="0"/>
              <a:t> </a:t>
            </a:r>
            <a:r>
              <a:rPr dirty="0" err="1"/>
              <a:t>khu</a:t>
            </a:r>
            <a:r>
              <a:rPr dirty="0"/>
              <a:t> </a:t>
            </a:r>
            <a:r>
              <a:rPr dirty="0" err="1"/>
              <a:t>vực</a:t>
            </a:r>
            <a:r>
              <a:rPr dirty="0"/>
              <a:t>, </a:t>
            </a:r>
            <a:r>
              <a:rPr dirty="0" err="1"/>
              <a:t>người</a:t>
            </a:r>
            <a:r>
              <a:rPr dirty="0"/>
              <a:t> ta </a:t>
            </a:r>
            <a:r>
              <a:rPr dirty="0" err="1"/>
              <a:t>thường</a:t>
            </a:r>
            <a:r>
              <a:rPr dirty="0"/>
              <a:t> </a:t>
            </a:r>
            <a:r>
              <a:rPr dirty="0" err="1"/>
              <a:t>dùng</a:t>
            </a:r>
            <a:r>
              <a:rPr dirty="0"/>
              <a:t> </a:t>
            </a:r>
            <a:r>
              <a:rPr dirty="0" err="1"/>
              <a:t>Cấu</a:t>
            </a:r>
            <a:r>
              <a:rPr dirty="0"/>
              <a:t> </a:t>
            </a:r>
            <a:r>
              <a:rPr dirty="0" err="1"/>
              <a:t>trúc</a:t>
            </a:r>
            <a:r>
              <a:rPr dirty="0"/>
              <a:t> </a:t>
            </a:r>
            <a:r>
              <a:rPr dirty="0" err="1"/>
              <a:t>Phân</a:t>
            </a:r>
            <a:r>
              <a:rPr dirty="0"/>
              <a:t> </a:t>
            </a:r>
            <a:r>
              <a:rPr dirty="0" err="1"/>
              <a:t>tán</a:t>
            </a:r>
            <a:r>
              <a:rPr dirty="0"/>
              <a:t>. Ý </a:t>
            </a:r>
            <a:r>
              <a:rPr dirty="0" err="1"/>
              <a:t>tưởng</a:t>
            </a:r>
            <a:r>
              <a:rPr dirty="0"/>
              <a:t> </a:t>
            </a:r>
            <a:r>
              <a:rPr dirty="0" err="1"/>
              <a:t>là</a:t>
            </a:r>
            <a:r>
              <a:rPr dirty="0"/>
              <a:t> </a:t>
            </a:r>
            <a:r>
              <a:rPr dirty="0" err="1"/>
              <a:t>thay</a:t>
            </a:r>
            <a:r>
              <a:rPr dirty="0"/>
              <a:t> </a:t>
            </a:r>
            <a:r>
              <a:rPr dirty="0" err="1"/>
              <a:t>vì</a:t>
            </a:r>
            <a:r>
              <a:rPr dirty="0"/>
              <a:t> </a:t>
            </a:r>
            <a:r>
              <a:rPr dirty="0" err="1"/>
              <a:t>dồn</a:t>
            </a:r>
            <a:r>
              <a:rPr dirty="0"/>
              <a:t> </a:t>
            </a:r>
            <a:r>
              <a:rPr dirty="0" err="1"/>
              <a:t>mọi</a:t>
            </a:r>
            <a:r>
              <a:rPr dirty="0"/>
              <a:t> </a:t>
            </a:r>
            <a:r>
              <a:rPr dirty="0" err="1"/>
              <a:t>thứ</a:t>
            </a:r>
            <a:r>
              <a:rPr dirty="0"/>
              <a:t> </a:t>
            </a:r>
            <a:r>
              <a:rPr dirty="0" err="1"/>
              <a:t>về</a:t>
            </a:r>
            <a:r>
              <a:rPr dirty="0"/>
              <a:t> </a:t>
            </a:r>
            <a:r>
              <a:rPr dirty="0" err="1"/>
              <a:t>một</a:t>
            </a:r>
            <a:r>
              <a:rPr dirty="0"/>
              <a:t> </a:t>
            </a:r>
            <a:r>
              <a:rPr dirty="0" err="1"/>
              <a:t>bộ</a:t>
            </a:r>
            <a:r>
              <a:rPr dirty="0"/>
              <a:t> </a:t>
            </a:r>
            <a:r>
              <a:rPr dirty="0" err="1"/>
              <a:t>điều</a:t>
            </a:r>
            <a:r>
              <a:rPr dirty="0"/>
              <a:t> </a:t>
            </a:r>
            <a:r>
              <a:rPr dirty="0" err="1"/>
              <a:t>khiển</a:t>
            </a:r>
            <a:r>
              <a:rPr dirty="0"/>
              <a:t> </a:t>
            </a:r>
            <a:r>
              <a:rPr dirty="0" err="1"/>
              <a:t>trung</a:t>
            </a:r>
            <a:r>
              <a:rPr dirty="0"/>
              <a:t> </a:t>
            </a:r>
            <a:r>
              <a:rPr dirty="0" err="1"/>
              <a:t>tâm</a:t>
            </a:r>
            <a:r>
              <a:rPr dirty="0"/>
              <a:t> (</a:t>
            </a:r>
            <a:r>
              <a:rPr dirty="0" err="1"/>
              <a:t>có</a:t>
            </a:r>
            <a:r>
              <a:rPr dirty="0"/>
              <a:t> </a:t>
            </a:r>
            <a:r>
              <a:rPr dirty="0" err="1"/>
              <a:t>thể</a:t>
            </a:r>
            <a:r>
              <a:rPr dirty="0"/>
              <a:t> </a:t>
            </a:r>
            <a:r>
              <a:rPr dirty="0" err="1"/>
              <a:t>bị</a:t>
            </a:r>
            <a:r>
              <a:rPr dirty="0"/>
              <a:t> </a:t>
            </a:r>
            <a:r>
              <a:rPr dirty="0" err="1"/>
              <a:t>quá</a:t>
            </a:r>
            <a:r>
              <a:rPr dirty="0"/>
              <a:t> </a:t>
            </a:r>
            <a:r>
              <a:rPr dirty="0" err="1"/>
              <a:t>tải</a:t>
            </a:r>
            <a:r>
              <a:rPr dirty="0"/>
              <a:t>), </a:t>
            </a:r>
            <a:r>
              <a:rPr dirty="0" err="1"/>
              <a:t>họ</a:t>
            </a:r>
            <a:r>
              <a:rPr dirty="0"/>
              <a:t> </a:t>
            </a:r>
            <a:r>
              <a:rPr dirty="0" err="1"/>
              <a:t>sẽ</a:t>
            </a:r>
            <a:r>
              <a:rPr dirty="0"/>
              <a:t> </a:t>
            </a:r>
            <a:r>
              <a:rPr dirty="0" err="1"/>
              <a:t>đặt</a:t>
            </a:r>
            <a:r>
              <a:rPr dirty="0"/>
              <a:t> </a:t>
            </a:r>
            <a:r>
              <a:rPr dirty="0" err="1"/>
              <a:t>các</a:t>
            </a:r>
            <a:r>
              <a:rPr dirty="0"/>
              <a:t> </a:t>
            </a:r>
            <a:r>
              <a:rPr dirty="0" err="1"/>
              <a:t>bộ</a:t>
            </a:r>
            <a:r>
              <a:rPr dirty="0"/>
              <a:t> </a:t>
            </a:r>
            <a:r>
              <a:rPr dirty="0" err="1"/>
              <a:t>điều</a:t>
            </a:r>
            <a:r>
              <a:rPr dirty="0"/>
              <a:t> </a:t>
            </a:r>
            <a:r>
              <a:rPr dirty="0" err="1"/>
              <a:t>khiển</a:t>
            </a:r>
            <a:r>
              <a:rPr dirty="0"/>
              <a:t> </a:t>
            </a:r>
            <a:r>
              <a:rPr dirty="0" err="1"/>
              <a:t>nhỏ</a:t>
            </a:r>
            <a:r>
              <a:rPr dirty="0"/>
              <a:t> </a:t>
            </a:r>
            <a:r>
              <a:rPr dirty="0" err="1"/>
              <a:t>rải</a:t>
            </a:r>
            <a:r>
              <a:rPr dirty="0"/>
              <a:t> </a:t>
            </a:r>
            <a:r>
              <a:rPr dirty="0" err="1"/>
              <a:t>rác</a:t>
            </a:r>
            <a:r>
              <a:rPr dirty="0"/>
              <a:t> </a:t>
            </a:r>
            <a:r>
              <a:rPr dirty="0" err="1"/>
              <a:t>theo</a:t>
            </a:r>
            <a:r>
              <a:rPr dirty="0"/>
              <a:t> </a:t>
            </a:r>
            <a:r>
              <a:rPr dirty="0" err="1"/>
              <a:t>từng</a:t>
            </a:r>
            <a:r>
              <a:rPr dirty="0"/>
              <a:t> </a:t>
            </a:r>
            <a:r>
              <a:rPr dirty="0" err="1"/>
              <a:t>khu</a:t>
            </a:r>
            <a:r>
              <a:rPr dirty="0"/>
              <a:t> </a:t>
            </a:r>
            <a:r>
              <a:rPr dirty="0" err="1"/>
              <a:t>vực</a:t>
            </a:r>
            <a:r>
              <a:rPr dirty="0"/>
              <a:t>. </a:t>
            </a:r>
            <a:r>
              <a:rPr dirty="0" err="1"/>
              <a:t>Một</a:t>
            </a:r>
            <a:r>
              <a:rPr dirty="0"/>
              <a:t> </a:t>
            </a:r>
            <a:r>
              <a:rPr dirty="0" err="1"/>
              <a:t>ví</a:t>
            </a:r>
            <a:r>
              <a:rPr dirty="0"/>
              <a:t> </a:t>
            </a:r>
            <a:r>
              <a:rPr dirty="0" err="1"/>
              <a:t>dụ</a:t>
            </a:r>
            <a:r>
              <a:rPr dirty="0"/>
              <a:t> </a:t>
            </a:r>
            <a:r>
              <a:rPr dirty="0" err="1"/>
              <a:t>kinh</a:t>
            </a:r>
            <a:r>
              <a:rPr dirty="0"/>
              <a:t> </a:t>
            </a:r>
            <a:r>
              <a:rPr dirty="0" err="1"/>
              <a:t>điển</a:t>
            </a:r>
            <a:r>
              <a:rPr dirty="0"/>
              <a:t> </a:t>
            </a:r>
            <a:r>
              <a:rPr dirty="0" err="1"/>
              <a:t>là</a:t>
            </a:r>
            <a:r>
              <a:rPr dirty="0"/>
              <a:t> </a:t>
            </a:r>
            <a:r>
              <a:rPr dirty="0" err="1"/>
              <a:t>mô</a:t>
            </a:r>
            <a:r>
              <a:rPr dirty="0"/>
              <a:t> </a:t>
            </a:r>
            <a:r>
              <a:rPr dirty="0" err="1"/>
              <a:t>hình</a:t>
            </a:r>
            <a:r>
              <a:rPr dirty="0"/>
              <a:t> </a:t>
            </a:r>
            <a:r>
              <a:rPr dirty="0" err="1"/>
              <a:t>tưới</a:t>
            </a:r>
            <a:r>
              <a:rPr dirty="0"/>
              <a:t> IoT </a:t>
            </a:r>
            <a:r>
              <a:rPr dirty="0" err="1"/>
              <a:t>theo</a:t>
            </a:r>
            <a:r>
              <a:rPr dirty="0"/>
              <a:t> </a:t>
            </a:r>
            <a:r>
              <a:rPr dirty="0" err="1"/>
              <a:t>kiểu</a:t>
            </a:r>
            <a:r>
              <a:rPr dirty="0"/>
              <a:t> '</a:t>
            </a:r>
            <a:r>
              <a:rPr dirty="0" err="1"/>
              <a:t>Chủ</a:t>
            </a:r>
            <a:r>
              <a:rPr dirty="0"/>
              <a:t> - </a:t>
            </a:r>
            <a:r>
              <a:rPr dirty="0" err="1"/>
              <a:t>Tớ</a:t>
            </a:r>
            <a:r>
              <a:rPr dirty="0"/>
              <a:t>' (Server - Client). </a:t>
            </a:r>
            <a:r>
              <a:rPr dirty="0" err="1"/>
              <a:t>Chúng</a:t>
            </a:r>
            <a:r>
              <a:rPr dirty="0"/>
              <a:t> ta </a:t>
            </a:r>
            <a:r>
              <a:rPr dirty="0" err="1"/>
              <a:t>có</a:t>
            </a:r>
            <a:r>
              <a:rPr dirty="0"/>
              <a:t> </a:t>
            </a:r>
            <a:r>
              <a:rPr dirty="0" err="1"/>
              <a:t>nhiều</a:t>
            </a:r>
            <a:r>
              <a:rPr dirty="0"/>
              <a:t> '</a:t>
            </a:r>
            <a:r>
              <a:rPr dirty="0" err="1"/>
              <a:t>Mạch</a:t>
            </a:r>
            <a:r>
              <a:rPr dirty="0"/>
              <a:t> con' (Client), </a:t>
            </a:r>
            <a:r>
              <a:rPr dirty="0" err="1"/>
              <a:t>mỗi</a:t>
            </a:r>
            <a:r>
              <a:rPr dirty="0"/>
              <a:t> </a:t>
            </a:r>
            <a:r>
              <a:rPr dirty="0" err="1"/>
              <a:t>mạch</a:t>
            </a:r>
            <a:r>
              <a:rPr dirty="0"/>
              <a:t> </a:t>
            </a:r>
            <a:r>
              <a:rPr dirty="0" err="1"/>
              <a:t>đặt</a:t>
            </a:r>
            <a:r>
              <a:rPr dirty="0"/>
              <a:t> </a:t>
            </a:r>
            <a:r>
              <a:rPr dirty="0" err="1"/>
              <a:t>tại</a:t>
            </a:r>
            <a:r>
              <a:rPr dirty="0"/>
              <a:t> </a:t>
            </a:r>
            <a:r>
              <a:rPr dirty="0" err="1"/>
              <a:t>một</a:t>
            </a:r>
            <a:r>
              <a:rPr dirty="0"/>
              <a:t> </a:t>
            </a:r>
            <a:r>
              <a:rPr dirty="0" err="1"/>
              <a:t>khu</a:t>
            </a:r>
            <a:r>
              <a:rPr dirty="0"/>
              <a:t> </a:t>
            </a:r>
            <a:r>
              <a:rPr dirty="0" err="1"/>
              <a:t>vực</a:t>
            </a:r>
            <a:r>
              <a:rPr dirty="0"/>
              <a:t>, </a:t>
            </a:r>
            <a:r>
              <a:rPr dirty="0" err="1"/>
              <a:t>nhiệm</a:t>
            </a:r>
            <a:r>
              <a:rPr dirty="0"/>
              <a:t> </a:t>
            </a:r>
            <a:r>
              <a:rPr dirty="0" err="1"/>
              <a:t>vụ</a:t>
            </a:r>
            <a:r>
              <a:rPr dirty="0"/>
              <a:t> </a:t>
            </a:r>
            <a:r>
              <a:rPr dirty="0" err="1"/>
              <a:t>của</a:t>
            </a:r>
            <a:r>
              <a:rPr dirty="0"/>
              <a:t> </a:t>
            </a:r>
            <a:r>
              <a:rPr dirty="0" err="1"/>
              <a:t>nó</a:t>
            </a:r>
            <a:r>
              <a:rPr dirty="0"/>
              <a:t> </a:t>
            </a:r>
            <a:r>
              <a:rPr dirty="0" err="1"/>
              <a:t>chỉ</a:t>
            </a:r>
            <a:r>
              <a:rPr dirty="0"/>
              <a:t> </a:t>
            </a:r>
            <a:r>
              <a:rPr dirty="0" err="1"/>
              <a:t>là</a:t>
            </a:r>
            <a:r>
              <a:rPr dirty="0"/>
              <a:t> </a:t>
            </a:r>
            <a:r>
              <a:rPr dirty="0" err="1"/>
              <a:t>đọc</a:t>
            </a:r>
            <a:r>
              <a:rPr dirty="0"/>
              <a:t> </a:t>
            </a:r>
            <a:r>
              <a:rPr dirty="0" err="1"/>
              <a:t>cảm</a:t>
            </a:r>
            <a:r>
              <a:rPr dirty="0"/>
              <a:t> </a:t>
            </a:r>
            <a:r>
              <a:rPr dirty="0" err="1"/>
              <a:t>biến</a:t>
            </a:r>
            <a:r>
              <a:rPr dirty="0"/>
              <a:t> </a:t>
            </a:r>
            <a:r>
              <a:rPr dirty="0" err="1"/>
              <a:t>độ</a:t>
            </a:r>
            <a:r>
              <a:rPr dirty="0"/>
              <a:t> </a:t>
            </a:r>
            <a:r>
              <a:rPr dirty="0" err="1"/>
              <a:t>ẩm</a:t>
            </a:r>
            <a:r>
              <a:rPr dirty="0"/>
              <a:t> </a:t>
            </a:r>
            <a:r>
              <a:rPr dirty="0" err="1"/>
              <a:t>tại</a:t>
            </a:r>
            <a:r>
              <a:rPr dirty="0"/>
              <a:t> </a:t>
            </a:r>
            <a:r>
              <a:rPr dirty="0" err="1"/>
              <a:t>đó</a:t>
            </a:r>
            <a:r>
              <a:rPr dirty="0"/>
              <a:t>. Khi </a:t>
            </a:r>
            <a:r>
              <a:rPr dirty="0" err="1"/>
              <a:t>đất</a:t>
            </a:r>
            <a:r>
              <a:rPr dirty="0"/>
              <a:t> </a:t>
            </a:r>
            <a:r>
              <a:rPr dirty="0" err="1"/>
              <a:t>khô</a:t>
            </a:r>
            <a:r>
              <a:rPr dirty="0"/>
              <a:t>, </a:t>
            </a:r>
            <a:r>
              <a:rPr dirty="0" err="1"/>
              <a:t>nó</a:t>
            </a:r>
            <a:r>
              <a:rPr dirty="0"/>
              <a:t> </a:t>
            </a:r>
            <a:r>
              <a:rPr dirty="0" err="1"/>
              <a:t>sẽ</a:t>
            </a:r>
            <a:r>
              <a:rPr dirty="0"/>
              <a:t> </a:t>
            </a:r>
            <a:r>
              <a:rPr dirty="0" err="1"/>
              <a:t>gửi</a:t>
            </a:r>
            <a:r>
              <a:rPr dirty="0"/>
              <a:t> </a:t>
            </a:r>
            <a:r>
              <a:rPr dirty="0" err="1"/>
              <a:t>một</a:t>
            </a:r>
            <a:r>
              <a:rPr dirty="0"/>
              <a:t> '</a:t>
            </a:r>
            <a:r>
              <a:rPr dirty="0" err="1"/>
              <a:t>yêu</a:t>
            </a:r>
            <a:r>
              <a:rPr dirty="0"/>
              <a:t> </a:t>
            </a:r>
            <a:r>
              <a:rPr dirty="0" err="1"/>
              <a:t>cầu</a:t>
            </a:r>
            <a:r>
              <a:rPr dirty="0"/>
              <a:t> </a:t>
            </a:r>
            <a:r>
              <a:rPr dirty="0" err="1"/>
              <a:t>tưới</a:t>
            </a:r>
            <a:r>
              <a:rPr dirty="0"/>
              <a:t>' </a:t>
            </a:r>
            <a:r>
              <a:rPr dirty="0" err="1"/>
              <a:t>về</a:t>
            </a:r>
            <a:r>
              <a:rPr dirty="0"/>
              <a:t> </a:t>
            </a:r>
            <a:r>
              <a:rPr dirty="0" err="1"/>
              <a:t>cho</a:t>
            </a:r>
            <a:r>
              <a:rPr dirty="0"/>
              <a:t> '</a:t>
            </a:r>
            <a:r>
              <a:rPr dirty="0" err="1"/>
              <a:t>Mạch</a:t>
            </a:r>
            <a:r>
              <a:rPr dirty="0"/>
              <a:t> </a:t>
            </a:r>
            <a:r>
              <a:rPr dirty="0" err="1"/>
              <a:t>chủ</a:t>
            </a:r>
            <a:r>
              <a:rPr dirty="0"/>
              <a:t>'. '</a:t>
            </a:r>
            <a:r>
              <a:rPr dirty="0" err="1"/>
              <a:t>Mạch</a:t>
            </a:r>
            <a:r>
              <a:rPr dirty="0"/>
              <a:t> </a:t>
            </a:r>
            <a:r>
              <a:rPr dirty="0" err="1"/>
              <a:t>chủ</a:t>
            </a:r>
            <a:r>
              <a:rPr dirty="0"/>
              <a:t>' (Server) </a:t>
            </a:r>
            <a:r>
              <a:rPr dirty="0" err="1"/>
              <a:t>là</a:t>
            </a:r>
            <a:r>
              <a:rPr dirty="0"/>
              <a:t> </a:t>
            </a:r>
            <a:r>
              <a:rPr dirty="0" err="1"/>
              <a:t>bộ</a:t>
            </a:r>
            <a:r>
              <a:rPr dirty="0"/>
              <a:t> </a:t>
            </a:r>
            <a:r>
              <a:rPr dirty="0" err="1"/>
              <a:t>điều</a:t>
            </a:r>
            <a:r>
              <a:rPr dirty="0"/>
              <a:t> </a:t>
            </a:r>
            <a:r>
              <a:rPr dirty="0" err="1"/>
              <a:t>khiển</a:t>
            </a:r>
            <a:r>
              <a:rPr dirty="0"/>
              <a:t> </a:t>
            </a:r>
            <a:r>
              <a:rPr dirty="0" err="1"/>
              <a:t>chính</a:t>
            </a:r>
            <a:r>
              <a:rPr dirty="0"/>
              <a:t>, </a:t>
            </a:r>
            <a:r>
              <a:rPr dirty="0" err="1"/>
              <a:t>quản</a:t>
            </a:r>
            <a:r>
              <a:rPr dirty="0"/>
              <a:t> </a:t>
            </a:r>
            <a:r>
              <a:rPr dirty="0" err="1"/>
              <a:t>lý</a:t>
            </a:r>
            <a:r>
              <a:rPr dirty="0"/>
              <a:t> </a:t>
            </a:r>
            <a:r>
              <a:rPr dirty="0" err="1"/>
              <a:t>cái</a:t>
            </a:r>
            <a:r>
              <a:rPr dirty="0"/>
              <a:t> </a:t>
            </a:r>
            <a:r>
              <a:rPr dirty="0" err="1"/>
              <a:t>máy</a:t>
            </a:r>
            <a:r>
              <a:rPr dirty="0"/>
              <a:t> </a:t>
            </a:r>
            <a:r>
              <a:rPr dirty="0" err="1"/>
              <a:t>bơm</a:t>
            </a:r>
            <a:r>
              <a:rPr dirty="0"/>
              <a:t> </a:t>
            </a:r>
            <a:r>
              <a:rPr dirty="0" err="1"/>
              <a:t>trung</a:t>
            </a:r>
            <a:r>
              <a:rPr dirty="0"/>
              <a:t> </a:t>
            </a:r>
            <a:r>
              <a:rPr dirty="0" err="1"/>
              <a:t>tâm</a:t>
            </a:r>
            <a:r>
              <a:rPr dirty="0"/>
              <a:t>. Khi </a:t>
            </a:r>
            <a:r>
              <a:rPr dirty="0" err="1"/>
              <a:t>nó</a:t>
            </a:r>
            <a:r>
              <a:rPr dirty="0"/>
              <a:t> </a:t>
            </a:r>
            <a:r>
              <a:rPr dirty="0" err="1"/>
              <a:t>nhận</a:t>
            </a:r>
            <a:r>
              <a:rPr dirty="0"/>
              <a:t> </a:t>
            </a:r>
            <a:r>
              <a:rPr dirty="0" err="1"/>
              <a:t>yêu</a:t>
            </a:r>
            <a:r>
              <a:rPr dirty="0"/>
              <a:t> </a:t>
            </a:r>
            <a:r>
              <a:rPr dirty="0" err="1"/>
              <a:t>cầu</a:t>
            </a:r>
            <a:r>
              <a:rPr dirty="0"/>
              <a:t> </a:t>
            </a:r>
            <a:r>
              <a:rPr dirty="0" err="1"/>
              <a:t>từ</a:t>
            </a:r>
            <a:r>
              <a:rPr dirty="0"/>
              <a:t> </a:t>
            </a:r>
            <a:r>
              <a:rPr dirty="0" err="1"/>
              <a:t>các</a:t>
            </a:r>
            <a:r>
              <a:rPr dirty="0"/>
              <a:t> </a:t>
            </a:r>
            <a:r>
              <a:rPr dirty="0" err="1"/>
              <a:t>Mạch</a:t>
            </a:r>
            <a:r>
              <a:rPr dirty="0"/>
              <a:t> con, </a:t>
            </a:r>
            <a:r>
              <a:rPr dirty="0" err="1"/>
              <a:t>nó</a:t>
            </a:r>
            <a:r>
              <a:rPr dirty="0"/>
              <a:t> </a:t>
            </a:r>
            <a:r>
              <a:rPr dirty="0" err="1"/>
              <a:t>sẽ</a:t>
            </a:r>
            <a:r>
              <a:rPr dirty="0"/>
              <a:t> </a:t>
            </a:r>
            <a:r>
              <a:rPr dirty="0" err="1"/>
              <a:t>xử</a:t>
            </a:r>
            <a:r>
              <a:rPr dirty="0"/>
              <a:t> </a:t>
            </a:r>
            <a:r>
              <a:rPr dirty="0" err="1"/>
              <a:t>lý</a:t>
            </a:r>
            <a:r>
              <a:rPr dirty="0"/>
              <a:t> (</a:t>
            </a:r>
            <a:r>
              <a:rPr dirty="0" err="1"/>
              <a:t>ví</a:t>
            </a:r>
            <a:r>
              <a:rPr dirty="0"/>
              <a:t> </a:t>
            </a:r>
            <a:r>
              <a:rPr dirty="0" err="1"/>
              <a:t>dụ</a:t>
            </a:r>
            <a:r>
              <a:rPr dirty="0"/>
              <a:t>: </a:t>
            </a:r>
            <a:r>
              <a:rPr dirty="0" err="1"/>
              <a:t>nếu</a:t>
            </a:r>
            <a:r>
              <a:rPr dirty="0"/>
              <a:t> 2 </a:t>
            </a:r>
            <a:r>
              <a:rPr dirty="0" err="1"/>
              <a:t>Mạch</a:t>
            </a:r>
            <a:r>
              <a:rPr dirty="0"/>
              <a:t> con </a:t>
            </a:r>
            <a:r>
              <a:rPr dirty="0" err="1"/>
              <a:t>cùng</a:t>
            </a:r>
            <a:r>
              <a:rPr dirty="0"/>
              <a:t> </a:t>
            </a:r>
            <a:r>
              <a:rPr dirty="0" err="1"/>
              <a:t>đòi</a:t>
            </a:r>
            <a:r>
              <a:rPr dirty="0"/>
              <a:t> </a:t>
            </a:r>
            <a:r>
              <a:rPr dirty="0" err="1"/>
              <a:t>tưới</a:t>
            </a:r>
            <a:r>
              <a:rPr dirty="0"/>
              <a:t>, </a:t>
            </a:r>
            <a:r>
              <a:rPr dirty="0" err="1"/>
              <a:t>nó</a:t>
            </a:r>
            <a:r>
              <a:rPr dirty="0"/>
              <a:t> </a:t>
            </a:r>
            <a:r>
              <a:rPr dirty="0" err="1"/>
              <a:t>sẽ</a:t>
            </a:r>
            <a:r>
              <a:rPr dirty="0"/>
              <a:t> </a:t>
            </a:r>
            <a:r>
              <a:rPr dirty="0" err="1"/>
              <a:t>cho</a:t>
            </a:r>
            <a:r>
              <a:rPr dirty="0"/>
              <a:t> '</a:t>
            </a:r>
            <a:r>
              <a:rPr dirty="0" err="1"/>
              <a:t>xếp</a:t>
            </a:r>
            <a:r>
              <a:rPr dirty="0"/>
              <a:t> </a:t>
            </a:r>
            <a:r>
              <a:rPr dirty="0" err="1"/>
              <a:t>hàng</a:t>
            </a:r>
            <a:r>
              <a:rPr dirty="0"/>
              <a:t>', </a:t>
            </a:r>
            <a:r>
              <a:rPr dirty="0" err="1"/>
              <a:t>tưới</a:t>
            </a:r>
            <a:r>
              <a:rPr dirty="0"/>
              <a:t> </a:t>
            </a:r>
            <a:r>
              <a:rPr dirty="0" err="1"/>
              <a:t>khu</a:t>
            </a:r>
            <a:r>
              <a:rPr dirty="0"/>
              <a:t> A </a:t>
            </a:r>
            <a:r>
              <a:rPr dirty="0" err="1"/>
              <a:t>trước</a:t>
            </a:r>
            <a:r>
              <a:rPr dirty="0"/>
              <a:t>, </a:t>
            </a:r>
            <a:r>
              <a:rPr dirty="0" err="1"/>
              <a:t>khu</a:t>
            </a:r>
            <a:r>
              <a:rPr dirty="0"/>
              <a:t> B </a:t>
            </a:r>
            <a:r>
              <a:rPr dirty="0" err="1"/>
              <a:t>sau</a:t>
            </a:r>
            <a:r>
              <a:rPr dirty="0"/>
              <a:t>) </a:t>
            </a:r>
            <a:r>
              <a:rPr dirty="0" err="1"/>
              <a:t>và</a:t>
            </a:r>
            <a:r>
              <a:rPr dirty="0"/>
              <a:t> </a:t>
            </a:r>
            <a:r>
              <a:rPr dirty="0" err="1"/>
              <a:t>bật</a:t>
            </a:r>
            <a:r>
              <a:rPr dirty="0"/>
              <a:t> </a:t>
            </a:r>
            <a:r>
              <a:rPr dirty="0" err="1"/>
              <a:t>bơm</a:t>
            </a:r>
            <a:r>
              <a:rPr dirty="0"/>
              <a:t>. Khi </a:t>
            </a:r>
            <a:r>
              <a:rPr dirty="0" err="1"/>
              <a:t>bật</a:t>
            </a:r>
            <a:r>
              <a:rPr dirty="0"/>
              <a:t> </a:t>
            </a:r>
            <a:r>
              <a:rPr dirty="0" err="1"/>
              <a:t>bơm</a:t>
            </a:r>
            <a:r>
              <a:rPr dirty="0"/>
              <a:t> </a:t>
            </a:r>
            <a:r>
              <a:rPr dirty="0" err="1"/>
              <a:t>xong</a:t>
            </a:r>
            <a:r>
              <a:rPr dirty="0"/>
              <a:t>, </a:t>
            </a:r>
            <a:r>
              <a:rPr dirty="0" err="1"/>
              <a:t>nó</a:t>
            </a:r>
            <a:r>
              <a:rPr dirty="0"/>
              <a:t> </a:t>
            </a:r>
            <a:r>
              <a:rPr dirty="0" err="1"/>
              <a:t>gửi</a:t>
            </a:r>
            <a:r>
              <a:rPr dirty="0"/>
              <a:t> </a:t>
            </a:r>
            <a:r>
              <a:rPr dirty="0" err="1"/>
              <a:t>tín</a:t>
            </a:r>
            <a:r>
              <a:rPr dirty="0"/>
              <a:t> </a:t>
            </a:r>
            <a:r>
              <a:rPr dirty="0" err="1"/>
              <a:t>hiệu</a:t>
            </a:r>
            <a:r>
              <a:rPr dirty="0"/>
              <a:t> </a:t>
            </a:r>
            <a:r>
              <a:rPr dirty="0" err="1"/>
              <a:t>phản</a:t>
            </a:r>
            <a:r>
              <a:rPr dirty="0"/>
              <a:t> </a:t>
            </a:r>
            <a:r>
              <a:rPr dirty="0" err="1"/>
              <a:t>hồi</a:t>
            </a:r>
            <a:r>
              <a:rPr dirty="0"/>
              <a:t> </a:t>
            </a:r>
            <a:r>
              <a:rPr dirty="0" err="1"/>
              <a:t>cho</a:t>
            </a:r>
            <a:r>
              <a:rPr dirty="0"/>
              <a:t> </a:t>
            </a:r>
            <a:r>
              <a:rPr dirty="0" err="1"/>
              <a:t>Mạch</a:t>
            </a:r>
            <a:r>
              <a:rPr dirty="0"/>
              <a:t> con, </a:t>
            </a:r>
            <a:r>
              <a:rPr dirty="0" err="1"/>
              <a:t>và</a:t>
            </a:r>
            <a:r>
              <a:rPr dirty="0"/>
              <a:t> </a:t>
            </a:r>
            <a:r>
              <a:rPr dirty="0" err="1"/>
              <a:t>Mạch</a:t>
            </a:r>
            <a:r>
              <a:rPr dirty="0"/>
              <a:t> con </a:t>
            </a:r>
            <a:r>
              <a:rPr dirty="0" err="1"/>
              <a:t>sẽ</a:t>
            </a:r>
            <a:r>
              <a:rPr dirty="0"/>
              <a:t> </a:t>
            </a:r>
            <a:r>
              <a:rPr dirty="0" err="1"/>
              <a:t>tự</a:t>
            </a:r>
            <a:r>
              <a:rPr dirty="0"/>
              <a:t> </a:t>
            </a:r>
            <a:r>
              <a:rPr dirty="0" err="1"/>
              <a:t>mở</a:t>
            </a:r>
            <a:r>
              <a:rPr dirty="0"/>
              <a:t> </a:t>
            </a:r>
            <a:r>
              <a:rPr dirty="0" err="1"/>
              <a:t>cái</a:t>
            </a:r>
            <a:r>
              <a:rPr dirty="0"/>
              <a:t> van </a:t>
            </a:r>
            <a:r>
              <a:rPr dirty="0" err="1"/>
              <a:t>nước</a:t>
            </a:r>
            <a:r>
              <a:rPr dirty="0"/>
              <a:t> </a:t>
            </a:r>
            <a:r>
              <a:rPr dirty="0" err="1"/>
              <a:t>của</a:t>
            </a:r>
            <a:r>
              <a:rPr dirty="0"/>
              <a:t> </a:t>
            </a:r>
            <a:r>
              <a:rPr dirty="0" err="1"/>
              <a:t>khu</a:t>
            </a:r>
            <a:r>
              <a:rPr dirty="0"/>
              <a:t> </a:t>
            </a:r>
            <a:r>
              <a:rPr dirty="0" err="1"/>
              <a:t>vực</a:t>
            </a:r>
            <a:r>
              <a:rPr dirty="0"/>
              <a:t> </a:t>
            </a:r>
            <a:r>
              <a:rPr dirty="0" err="1"/>
              <a:t>mình</a:t>
            </a:r>
            <a:r>
              <a:rPr dirty="0"/>
              <a:t>. </a:t>
            </a:r>
            <a:r>
              <a:rPr dirty="0" err="1"/>
              <a:t>Cấu</a:t>
            </a:r>
            <a:r>
              <a:rPr dirty="0"/>
              <a:t> </a:t>
            </a:r>
            <a:r>
              <a:rPr dirty="0" err="1"/>
              <a:t>trúc</a:t>
            </a:r>
            <a:r>
              <a:rPr dirty="0"/>
              <a:t> </a:t>
            </a:r>
            <a:r>
              <a:rPr dirty="0" err="1"/>
              <a:t>này</a:t>
            </a:r>
            <a:r>
              <a:rPr dirty="0"/>
              <a:t> </a:t>
            </a:r>
            <a:r>
              <a:rPr dirty="0" err="1"/>
              <a:t>rất</a:t>
            </a:r>
            <a:r>
              <a:rPr dirty="0"/>
              <a:t> </a:t>
            </a:r>
            <a:r>
              <a:rPr dirty="0" err="1"/>
              <a:t>linh</a:t>
            </a:r>
            <a:r>
              <a:rPr dirty="0"/>
              <a:t> </a:t>
            </a:r>
            <a:r>
              <a:rPr dirty="0" err="1"/>
              <a:t>hoạt</a:t>
            </a:r>
            <a:r>
              <a:rPr dirty="0"/>
              <a:t> </a:t>
            </a:r>
            <a:r>
              <a:rPr dirty="0" err="1"/>
              <a:t>và</a:t>
            </a:r>
            <a:r>
              <a:rPr dirty="0"/>
              <a:t> </a:t>
            </a:r>
            <a:r>
              <a:rPr dirty="0" err="1"/>
              <a:t>ổn</a:t>
            </a:r>
            <a:r>
              <a:rPr dirty="0"/>
              <a:t> </a:t>
            </a:r>
            <a:r>
              <a:rPr dirty="0" err="1"/>
              <a:t>định</a:t>
            </a:r>
            <a:r>
              <a:rPr dirty="0"/>
              <a:t> </a:t>
            </a:r>
            <a:r>
              <a:rPr dirty="0" err="1"/>
              <a:t>cho</a:t>
            </a:r>
            <a:r>
              <a:rPr dirty="0"/>
              <a:t> </a:t>
            </a:r>
            <a:r>
              <a:rPr dirty="0" err="1"/>
              <a:t>quy</a:t>
            </a:r>
            <a:r>
              <a:rPr dirty="0"/>
              <a:t> </a:t>
            </a:r>
            <a:r>
              <a:rPr dirty="0" err="1"/>
              <a:t>mô</a:t>
            </a:r>
            <a:r>
              <a:rPr dirty="0"/>
              <a:t> </a:t>
            </a:r>
            <a:r>
              <a:rPr dirty="0" err="1"/>
              <a:t>lớn</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a:p>
            <a:pPr>
              <a:defRPr>
                <a:latin typeface="Arial"/>
              </a:defRPr>
            </a:pPr>
            <a:r>
              <a:t>Vậy khi nào một trang trại được gọi là 'thông minh'? Chúng ta hãy xem xét 5 cấp độ trưởng thành của tự động hóa. Cấp 1 là 'Kiểm soát và Tối ưu'. Đây là cấp độ cơ bản, chúng ta dùng PLC hay vi điều khiển để hệ thống chạy tự động theo một logic cài đặt sẵn (ví dụ: cứ 8h tối là bật đèn). Cấp 2 là 'Thông minh'. Cấp này bắt đầu tập trung vào phân tích dữ liệu. Hệ thống thu thập dữ liệu và đưa ra *khuyến nghị* cho chúng ta. Cấp 3 là 'Từ xa'. Sau khi đã thông minh, hệ thống có thể được vận hành và giám sát hoàn toàn từ xa qua Internet. Cấp 4 là 'Kiên cường'. Đây là cấp độ cao, hệ thống có khả năng tự phục hồi khi có sự cố, ví dụ một bộ điều khiển hỏng, bộ điều khiển dự phòng sẽ tự động bật lên thay thế. Và Cấp 5, cao nhất, là 'Tự chủ' (Autonomous). Đây là lúc hệ thống không cần con người nữa. Nó tự phân tích dữ liệu bằng AI và *tự ra quyết định hành động*. Ví dụ, robot tự phát hiện bệnh và tự quyết định phun thuốc mà không cần hỏi ý kiến chúng ta. ---</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a:p>
            <a:pPr>
              <a:defRPr>
                <a:latin typeface="Arial"/>
              </a:defRPr>
            </a:pPr>
            <a:r>
              <a:rPr dirty="0" err="1"/>
              <a:t>Một</a:t>
            </a:r>
            <a:r>
              <a:rPr dirty="0"/>
              <a:t> xu </a:t>
            </a:r>
            <a:r>
              <a:rPr dirty="0" err="1"/>
              <a:t>hướng</a:t>
            </a:r>
            <a:r>
              <a:rPr dirty="0"/>
              <a:t> </a:t>
            </a:r>
            <a:r>
              <a:rPr dirty="0" err="1"/>
              <a:t>lớn</a:t>
            </a:r>
            <a:r>
              <a:rPr dirty="0"/>
              <a:t> </a:t>
            </a:r>
            <a:r>
              <a:rPr dirty="0" err="1"/>
              <a:t>hiện</a:t>
            </a:r>
            <a:r>
              <a:rPr dirty="0"/>
              <a:t> nay </a:t>
            </a:r>
            <a:r>
              <a:rPr dirty="0" err="1"/>
              <a:t>là</a:t>
            </a:r>
            <a:r>
              <a:rPr dirty="0"/>
              <a:t> '</a:t>
            </a:r>
            <a:r>
              <a:rPr dirty="0" err="1"/>
              <a:t>Chuyển</a:t>
            </a:r>
            <a:r>
              <a:rPr dirty="0"/>
              <a:t> </a:t>
            </a:r>
            <a:r>
              <a:rPr dirty="0" err="1"/>
              <a:t>đổi</a:t>
            </a:r>
            <a:r>
              <a:rPr dirty="0"/>
              <a:t> </a:t>
            </a:r>
            <a:r>
              <a:rPr dirty="0" err="1"/>
              <a:t>số</a:t>
            </a:r>
            <a:r>
              <a:rPr dirty="0"/>
              <a:t>'. </a:t>
            </a:r>
            <a:r>
              <a:rPr dirty="0" err="1"/>
              <a:t>Nhiều</a:t>
            </a:r>
            <a:r>
              <a:rPr dirty="0"/>
              <a:t> </a:t>
            </a:r>
            <a:r>
              <a:rPr dirty="0" err="1"/>
              <a:t>người</a:t>
            </a:r>
            <a:r>
              <a:rPr dirty="0"/>
              <a:t> hay </a:t>
            </a:r>
            <a:r>
              <a:rPr dirty="0" err="1"/>
              <a:t>nhầm</a:t>
            </a:r>
            <a:r>
              <a:rPr dirty="0"/>
              <a:t> </a:t>
            </a:r>
            <a:r>
              <a:rPr dirty="0" err="1"/>
              <a:t>lẫn</a:t>
            </a:r>
            <a:r>
              <a:rPr dirty="0"/>
              <a:t> </a:t>
            </a:r>
            <a:r>
              <a:rPr dirty="0" err="1"/>
              <a:t>giữa</a:t>
            </a:r>
            <a:r>
              <a:rPr dirty="0"/>
              <a:t> </a:t>
            </a:r>
            <a:r>
              <a:rPr dirty="0" err="1"/>
              <a:t>Chuyển</a:t>
            </a:r>
            <a:r>
              <a:rPr dirty="0"/>
              <a:t> </a:t>
            </a:r>
            <a:r>
              <a:rPr dirty="0" err="1"/>
              <a:t>đổi</a:t>
            </a:r>
            <a:r>
              <a:rPr dirty="0"/>
              <a:t> </a:t>
            </a:r>
            <a:r>
              <a:rPr dirty="0" err="1"/>
              <a:t>số</a:t>
            </a:r>
            <a:r>
              <a:rPr dirty="0"/>
              <a:t> </a:t>
            </a:r>
            <a:r>
              <a:rPr dirty="0" err="1"/>
              <a:t>và</a:t>
            </a:r>
            <a:r>
              <a:rPr dirty="0"/>
              <a:t> </a:t>
            </a:r>
            <a:r>
              <a:rPr dirty="0" err="1"/>
              <a:t>Nông</a:t>
            </a:r>
            <a:r>
              <a:rPr dirty="0"/>
              <a:t> </a:t>
            </a:r>
            <a:r>
              <a:rPr dirty="0" err="1"/>
              <a:t>nghiệp</a:t>
            </a:r>
            <a:r>
              <a:rPr dirty="0"/>
              <a:t> </a:t>
            </a:r>
            <a:r>
              <a:rPr dirty="0" err="1"/>
              <a:t>công</a:t>
            </a:r>
            <a:r>
              <a:rPr dirty="0"/>
              <a:t> </a:t>
            </a:r>
            <a:r>
              <a:rPr dirty="0" err="1"/>
              <a:t>nghệ</a:t>
            </a:r>
            <a:r>
              <a:rPr dirty="0"/>
              <a:t> </a:t>
            </a:r>
            <a:r>
              <a:rPr dirty="0" err="1"/>
              <a:t>cao</a:t>
            </a:r>
            <a:r>
              <a:rPr dirty="0"/>
              <a:t>, </a:t>
            </a:r>
            <a:r>
              <a:rPr dirty="0" err="1"/>
              <a:t>nhưng</a:t>
            </a:r>
            <a:r>
              <a:rPr dirty="0"/>
              <a:t> </a:t>
            </a:r>
            <a:r>
              <a:rPr dirty="0" err="1"/>
              <a:t>chúng</a:t>
            </a:r>
            <a:r>
              <a:rPr dirty="0"/>
              <a:t> </a:t>
            </a:r>
            <a:r>
              <a:rPr dirty="0" err="1"/>
              <a:t>khác</a:t>
            </a:r>
            <a:r>
              <a:rPr dirty="0"/>
              <a:t> </a:t>
            </a:r>
            <a:r>
              <a:rPr dirty="0" err="1"/>
              <a:t>nhau</a:t>
            </a:r>
            <a:r>
              <a:rPr dirty="0"/>
              <a:t>. </a:t>
            </a:r>
            <a:r>
              <a:rPr dirty="0" err="1"/>
              <a:t>Nông</a:t>
            </a:r>
            <a:r>
              <a:rPr dirty="0"/>
              <a:t> </a:t>
            </a:r>
            <a:r>
              <a:rPr dirty="0" err="1"/>
              <a:t>nghiệp</a:t>
            </a:r>
            <a:r>
              <a:rPr dirty="0"/>
              <a:t> </a:t>
            </a:r>
            <a:r>
              <a:rPr dirty="0" err="1"/>
              <a:t>công</a:t>
            </a:r>
            <a:r>
              <a:rPr dirty="0"/>
              <a:t> </a:t>
            </a:r>
            <a:r>
              <a:rPr dirty="0" err="1"/>
              <a:t>nghệ</a:t>
            </a:r>
            <a:r>
              <a:rPr dirty="0"/>
              <a:t> </a:t>
            </a:r>
            <a:r>
              <a:rPr dirty="0" err="1"/>
              <a:t>cao</a:t>
            </a:r>
            <a:r>
              <a:rPr dirty="0"/>
              <a:t> (</a:t>
            </a:r>
            <a:r>
              <a:rPr dirty="0" err="1"/>
              <a:t>mà</a:t>
            </a:r>
            <a:r>
              <a:rPr dirty="0"/>
              <a:t> </a:t>
            </a:r>
            <a:r>
              <a:rPr dirty="0" err="1"/>
              <a:t>chúng</a:t>
            </a:r>
            <a:r>
              <a:rPr dirty="0"/>
              <a:t> ta </a:t>
            </a:r>
            <a:r>
              <a:rPr dirty="0" err="1"/>
              <a:t>đang</a:t>
            </a:r>
            <a:r>
              <a:rPr dirty="0"/>
              <a:t> </a:t>
            </a:r>
            <a:r>
              <a:rPr dirty="0" err="1"/>
              <a:t>học</a:t>
            </a:r>
            <a:r>
              <a:rPr dirty="0"/>
              <a:t>) </a:t>
            </a:r>
            <a:r>
              <a:rPr dirty="0" err="1"/>
              <a:t>chủ</a:t>
            </a:r>
            <a:r>
              <a:rPr dirty="0"/>
              <a:t> </a:t>
            </a:r>
            <a:r>
              <a:rPr dirty="0" err="1"/>
              <a:t>yếu</a:t>
            </a:r>
            <a:r>
              <a:rPr dirty="0"/>
              <a:t> </a:t>
            </a:r>
            <a:r>
              <a:rPr dirty="0" err="1"/>
              <a:t>tập</a:t>
            </a:r>
            <a:r>
              <a:rPr dirty="0"/>
              <a:t> </a:t>
            </a:r>
            <a:r>
              <a:rPr dirty="0" err="1"/>
              <a:t>trung</a:t>
            </a:r>
            <a:r>
              <a:rPr dirty="0"/>
              <a:t> </a:t>
            </a:r>
            <a:r>
              <a:rPr dirty="0" err="1"/>
              <a:t>vào</a:t>
            </a:r>
            <a:r>
              <a:rPr dirty="0"/>
              <a:t> </a:t>
            </a:r>
            <a:r>
              <a:rPr dirty="0" err="1"/>
              <a:t>việc</a:t>
            </a:r>
            <a:r>
              <a:rPr dirty="0"/>
              <a:t> </a:t>
            </a:r>
            <a:r>
              <a:rPr dirty="0" err="1"/>
              <a:t>áp</a:t>
            </a:r>
            <a:r>
              <a:rPr dirty="0"/>
              <a:t> </a:t>
            </a:r>
            <a:r>
              <a:rPr dirty="0" err="1"/>
              <a:t>dụng</a:t>
            </a:r>
            <a:r>
              <a:rPr dirty="0"/>
              <a:t> </a:t>
            </a:r>
            <a:r>
              <a:rPr dirty="0" err="1"/>
              <a:t>công</a:t>
            </a:r>
            <a:r>
              <a:rPr dirty="0"/>
              <a:t> </a:t>
            </a:r>
            <a:r>
              <a:rPr dirty="0" err="1"/>
              <a:t>nghệ</a:t>
            </a:r>
            <a:r>
              <a:rPr dirty="0"/>
              <a:t> </a:t>
            </a:r>
            <a:r>
              <a:rPr dirty="0" err="1"/>
              <a:t>vào</a:t>
            </a:r>
            <a:r>
              <a:rPr dirty="0"/>
              <a:t> *</a:t>
            </a:r>
            <a:r>
              <a:rPr dirty="0" err="1"/>
              <a:t>khâu</a:t>
            </a:r>
            <a:r>
              <a:rPr dirty="0"/>
              <a:t> </a:t>
            </a:r>
            <a:r>
              <a:rPr dirty="0" err="1"/>
              <a:t>sản</a:t>
            </a:r>
            <a:r>
              <a:rPr dirty="0"/>
              <a:t> </a:t>
            </a:r>
            <a:r>
              <a:rPr dirty="0" err="1"/>
              <a:t>xuất</a:t>
            </a:r>
            <a:r>
              <a:rPr dirty="0"/>
              <a:t>* (</a:t>
            </a:r>
            <a:r>
              <a:rPr dirty="0" err="1"/>
              <a:t>trồng</a:t>
            </a:r>
            <a:r>
              <a:rPr dirty="0"/>
              <a:t> </a:t>
            </a:r>
            <a:r>
              <a:rPr dirty="0" err="1"/>
              <a:t>trọt</a:t>
            </a:r>
            <a:r>
              <a:rPr dirty="0"/>
              <a:t>, </a:t>
            </a:r>
            <a:r>
              <a:rPr dirty="0" err="1"/>
              <a:t>chăn</a:t>
            </a:r>
            <a:r>
              <a:rPr dirty="0"/>
              <a:t> </a:t>
            </a:r>
            <a:r>
              <a:rPr dirty="0" err="1"/>
              <a:t>nuôi</a:t>
            </a:r>
            <a:r>
              <a:rPr dirty="0"/>
              <a:t>). </a:t>
            </a:r>
            <a:r>
              <a:rPr dirty="0" err="1"/>
              <a:t>Còn</a:t>
            </a:r>
            <a:r>
              <a:rPr dirty="0"/>
              <a:t> </a:t>
            </a:r>
            <a:r>
              <a:rPr dirty="0" err="1"/>
              <a:t>Chuyển</a:t>
            </a:r>
            <a:r>
              <a:rPr dirty="0"/>
              <a:t> </a:t>
            </a:r>
            <a:r>
              <a:rPr dirty="0" err="1"/>
              <a:t>đổi</a:t>
            </a:r>
            <a:r>
              <a:rPr dirty="0"/>
              <a:t> </a:t>
            </a:r>
            <a:r>
              <a:rPr dirty="0" err="1"/>
              <a:t>số</a:t>
            </a:r>
            <a:r>
              <a:rPr dirty="0"/>
              <a:t> </a:t>
            </a:r>
            <a:r>
              <a:rPr dirty="0" err="1"/>
              <a:t>thì</a:t>
            </a:r>
            <a:r>
              <a:rPr dirty="0"/>
              <a:t> </a:t>
            </a:r>
            <a:r>
              <a:rPr dirty="0" err="1"/>
              <a:t>có</a:t>
            </a:r>
            <a:r>
              <a:rPr dirty="0"/>
              <a:t> </a:t>
            </a:r>
            <a:r>
              <a:rPr dirty="0" err="1"/>
              <a:t>tầm</a:t>
            </a:r>
            <a:r>
              <a:rPr dirty="0"/>
              <a:t> </a:t>
            </a:r>
            <a:r>
              <a:rPr dirty="0" err="1"/>
              <a:t>nhìn</a:t>
            </a:r>
            <a:r>
              <a:rPr dirty="0"/>
              <a:t> </a:t>
            </a:r>
            <a:r>
              <a:rPr dirty="0" err="1"/>
              <a:t>rộng</a:t>
            </a:r>
            <a:r>
              <a:rPr dirty="0"/>
              <a:t> </a:t>
            </a:r>
            <a:r>
              <a:rPr dirty="0" err="1"/>
              <a:t>hơn</a:t>
            </a:r>
            <a:r>
              <a:rPr dirty="0"/>
              <a:t>. </a:t>
            </a:r>
            <a:r>
              <a:rPr dirty="0" err="1"/>
              <a:t>Nó</a:t>
            </a:r>
            <a:r>
              <a:rPr dirty="0"/>
              <a:t> bao </a:t>
            </a:r>
            <a:r>
              <a:rPr dirty="0" err="1"/>
              <a:t>trùm</a:t>
            </a:r>
            <a:r>
              <a:rPr dirty="0"/>
              <a:t> </a:t>
            </a:r>
            <a:r>
              <a:rPr dirty="0" err="1"/>
              <a:t>và</a:t>
            </a:r>
            <a:r>
              <a:rPr dirty="0"/>
              <a:t> </a:t>
            </a:r>
            <a:r>
              <a:rPr dirty="0" err="1"/>
              <a:t>tác</a:t>
            </a:r>
            <a:r>
              <a:rPr dirty="0"/>
              <a:t> </a:t>
            </a:r>
            <a:r>
              <a:rPr dirty="0" err="1"/>
              <a:t>động</a:t>
            </a:r>
            <a:r>
              <a:rPr dirty="0"/>
              <a:t> </a:t>
            </a:r>
            <a:r>
              <a:rPr dirty="0" err="1"/>
              <a:t>đến</a:t>
            </a:r>
            <a:r>
              <a:rPr dirty="0"/>
              <a:t> *</a:t>
            </a:r>
            <a:r>
              <a:rPr dirty="0" err="1"/>
              <a:t>toàn</a:t>
            </a:r>
            <a:r>
              <a:rPr dirty="0"/>
              <a:t> </a:t>
            </a:r>
            <a:r>
              <a:rPr dirty="0" err="1"/>
              <a:t>bộ</a:t>
            </a:r>
            <a:r>
              <a:rPr dirty="0"/>
              <a:t> </a:t>
            </a:r>
            <a:r>
              <a:rPr dirty="0" err="1"/>
              <a:t>chuỗi</a:t>
            </a:r>
            <a:r>
              <a:rPr dirty="0"/>
              <a:t> </a:t>
            </a:r>
            <a:r>
              <a:rPr dirty="0" err="1"/>
              <a:t>giá</a:t>
            </a:r>
            <a:r>
              <a:rPr dirty="0"/>
              <a:t> </a:t>
            </a:r>
            <a:r>
              <a:rPr dirty="0" err="1"/>
              <a:t>trị</a:t>
            </a:r>
            <a:r>
              <a:rPr dirty="0"/>
              <a:t>*, </a:t>
            </a:r>
            <a:r>
              <a:rPr dirty="0" err="1"/>
              <a:t>từ</a:t>
            </a:r>
            <a:r>
              <a:rPr dirty="0"/>
              <a:t> </a:t>
            </a:r>
            <a:r>
              <a:rPr dirty="0" err="1"/>
              <a:t>sản</a:t>
            </a:r>
            <a:r>
              <a:rPr dirty="0"/>
              <a:t> </a:t>
            </a:r>
            <a:r>
              <a:rPr dirty="0" err="1"/>
              <a:t>xuất</a:t>
            </a:r>
            <a:r>
              <a:rPr dirty="0"/>
              <a:t>, </a:t>
            </a:r>
            <a:r>
              <a:rPr dirty="0" err="1"/>
              <a:t>đến</a:t>
            </a:r>
            <a:r>
              <a:rPr dirty="0"/>
              <a:t> </a:t>
            </a:r>
            <a:r>
              <a:rPr dirty="0" err="1"/>
              <a:t>chế</a:t>
            </a:r>
            <a:r>
              <a:rPr dirty="0"/>
              <a:t> </a:t>
            </a:r>
            <a:r>
              <a:rPr dirty="0" err="1"/>
              <a:t>biến</a:t>
            </a:r>
            <a:r>
              <a:rPr dirty="0"/>
              <a:t>, </a:t>
            </a:r>
            <a:r>
              <a:rPr dirty="0" err="1"/>
              <a:t>bảo</a:t>
            </a:r>
            <a:r>
              <a:rPr dirty="0"/>
              <a:t> </a:t>
            </a:r>
            <a:r>
              <a:rPr dirty="0" err="1"/>
              <a:t>quản</a:t>
            </a:r>
            <a:r>
              <a:rPr dirty="0"/>
              <a:t>, </a:t>
            </a:r>
            <a:r>
              <a:rPr dirty="0" err="1"/>
              <a:t>vận</a:t>
            </a:r>
            <a:r>
              <a:rPr dirty="0"/>
              <a:t> </a:t>
            </a:r>
            <a:r>
              <a:rPr dirty="0" err="1"/>
              <a:t>chuyển</a:t>
            </a:r>
            <a:r>
              <a:rPr dirty="0"/>
              <a:t>, </a:t>
            </a:r>
            <a:r>
              <a:rPr dirty="0" err="1"/>
              <a:t>và</a:t>
            </a:r>
            <a:r>
              <a:rPr dirty="0"/>
              <a:t> </a:t>
            </a:r>
            <a:r>
              <a:rPr dirty="0" err="1"/>
              <a:t>tiêu</a:t>
            </a:r>
            <a:r>
              <a:rPr dirty="0"/>
              <a:t> </a:t>
            </a:r>
            <a:r>
              <a:rPr dirty="0" err="1"/>
              <a:t>thụ</a:t>
            </a:r>
            <a:r>
              <a:rPr dirty="0"/>
              <a:t>. </a:t>
            </a:r>
            <a:r>
              <a:rPr dirty="0" err="1"/>
              <a:t>Mục</a:t>
            </a:r>
            <a:r>
              <a:rPr dirty="0"/>
              <a:t> </a:t>
            </a:r>
            <a:r>
              <a:rPr dirty="0" err="1"/>
              <a:t>tiêu</a:t>
            </a:r>
            <a:r>
              <a:rPr dirty="0"/>
              <a:t> </a:t>
            </a:r>
            <a:r>
              <a:rPr dirty="0" err="1"/>
              <a:t>của</a:t>
            </a:r>
            <a:r>
              <a:rPr dirty="0"/>
              <a:t> </a:t>
            </a:r>
            <a:r>
              <a:rPr dirty="0" err="1"/>
              <a:t>Chuyển</a:t>
            </a:r>
            <a:r>
              <a:rPr dirty="0"/>
              <a:t> </a:t>
            </a:r>
            <a:r>
              <a:rPr dirty="0" err="1"/>
              <a:t>đổi</a:t>
            </a:r>
            <a:r>
              <a:rPr dirty="0"/>
              <a:t> </a:t>
            </a:r>
            <a:r>
              <a:rPr dirty="0" err="1"/>
              <a:t>số</a:t>
            </a:r>
            <a:r>
              <a:rPr dirty="0"/>
              <a:t> </a:t>
            </a:r>
            <a:r>
              <a:rPr dirty="0" err="1"/>
              <a:t>là</a:t>
            </a:r>
            <a:r>
              <a:rPr dirty="0"/>
              <a:t> </a:t>
            </a:r>
            <a:r>
              <a:rPr dirty="0" err="1"/>
              <a:t>chuyển</a:t>
            </a:r>
            <a:r>
              <a:rPr dirty="0"/>
              <a:t> </a:t>
            </a:r>
            <a:r>
              <a:rPr dirty="0" err="1"/>
              <a:t>dịch</a:t>
            </a:r>
            <a:r>
              <a:rPr dirty="0"/>
              <a:t> </a:t>
            </a:r>
            <a:r>
              <a:rPr dirty="0" err="1"/>
              <a:t>tư</a:t>
            </a:r>
            <a:r>
              <a:rPr dirty="0"/>
              <a:t> </a:t>
            </a:r>
            <a:r>
              <a:rPr dirty="0" err="1"/>
              <a:t>duy</a:t>
            </a:r>
            <a:r>
              <a:rPr dirty="0"/>
              <a:t> </a:t>
            </a:r>
            <a:r>
              <a:rPr dirty="0" err="1"/>
              <a:t>từ</a:t>
            </a:r>
            <a:r>
              <a:rPr dirty="0"/>
              <a:t> '</a:t>
            </a:r>
            <a:r>
              <a:rPr dirty="0" err="1"/>
              <a:t>sản</a:t>
            </a:r>
            <a:r>
              <a:rPr dirty="0"/>
              <a:t> </a:t>
            </a:r>
            <a:r>
              <a:rPr dirty="0" err="1"/>
              <a:t>xuất</a:t>
            </a:r>
            <a:r>
              <a:rPr dirty="0"/>
              <a:t> </a:t>
            </a:r>
            <a:r>
              <a:rPr dirty="0" err="1"/>
              <a:t>nông</a:t>
            </a:r>
            <a:r>
              <a:rPr dirty="0"/>
              <a:t> </a:t>
            </a:r>
            <a:r>
              <a:rPr dirty="0" err="1"/>
              <a:t>nghiệp</a:t>
            </a:r>
            <a:r>
              <a:rPr dirty="0"/>
              <a:t>' (</a:t>
            </a:r>
            <a:r>
              <a:rPr dirty="0" err="1"/>
              <a:t>chỉ</a:t>
            </a:r>
            <a:r>
              <a:rPr dirty="0"/>
              <a:t> </a:t>
            </a:r>
            <a:r>
              <a:rPr dirty="0" err="1"/>
              <a:t>quan</a:t>
            </a:r>
            <a:r>
              <a:rPr dirty="0"/>
              <a:t> </a:t>
            </a:r>
            <a:r>
              <a:rPr dirty="0" err="1"/>
              <a:t>tâm</a:t>
            </a:r>
            <a:r>
              <a:rPr dirty="0"/>
              <a:t> </a:t>
            </a:r>
            <a:r>
              <a:rPr dirty="0" err="1"/>
              <a:t>năng</a:t>
            </a:r>
            <a:r>
              <a:rPr dirty="0"/>
              <a:t> </a:t>
            </a:r>
            <a:r>
              <a:rPr dirty="0" err="1"/>
              <a:t>suất</a:t>
            </a:r>
            <a:r>
              <a:rPr dirty="0"/>
              <a:t>) sang '</a:t>
            </a:r>
            <a:r>
              <a:rPr dirty="0" err="1"/>
              <a:t>kinh</a:t>
            </a:r>
            <a:r>
              <a:rPr dirty="0"/>
              <a:t> </a:t>
            </a:r>
            <a:r>
              <a:rPr dirty="0" err="1"/>
              <a:t>tế</a:t>
            </a:r>
            <a:r>
              <a:rPr dirty="0"/>
              <a:t> </a:t>
            </a:r>
            <a:r>
              <a:rPr dirty="0" err="1"/>
              <a:t>nông</a:t>
            </a:r>
            <a:r>
              <a:rPr dirty="0"/>
              <a:t> </a:t>
            </a:r>
            <a:r>
              <a:rPr dirty="0" err="1"/>
              <a:t>nghiệp</a:t>
            </a:r>
            <a:r>
              <a:rPr dirty="0"/>
              <a:t>' (</a:t>
            </a:r>
            <a:r>
              <a:rPr dirty="0" err="1"/>
              <a:t>quan</a:t>
            </a:r>
            <a:r>
              <a:rPr dirty="0"/>
              <a:t> </a:t>
            </a:r>
            <a:r>
              <a:rPr dirty="0" err="1"/>
              <a:t>tâm</a:t>
            </a:r>
            <a:r>
              <a:rPr dirty="0"/>
              <a:t> </a:t>
            </a:r>
            <a:r>
              <a:rPr dirty="0" err="1"/>
              <a:t>đến</a:t>
            </a:r>
            <a:r>
              <a:rPr dirty="0"/>
              <a:t> </a:t>
            </a:r>
            <a:r>
              <a:rPr dirty="0" err="1"/>
              <a:t>giá</a:t>
            </a:r>
            <a:r>
              <a:rPr dirty="0"/>
              <a:t> </a:t>
            </a:r>
            <a:r>
              <a:rPr dirty="0" err="1"/>
              <a:t>trị</a:t>
            </a:r>
            <a:r>
              <a:rPr dirty="0"/>
              <a:t> </a:t>
            </a:r>
            <a:r>
              <a:rPr dirty="0" err="1"/>
              <a:t>gia</a:t>
            </a:r>
            <a:r>
              <a:rPr dirty="0"/>
              <a:t> </a:t>
            </a:r>
            <a:r>
              <a:rPr dirty="0" err="1"/>
              <a:t>tăng</a:t>
            </a:r>
            <a:r>
              <a:rPr dirty="0"/>
              <a:t>, </a:t>
            </a:r>
            <a:r>
              <a:rPr dirty="0" err="1"/>
              <a:t>thương</a:t>
            </a:r>
            <a:r>
              <a:rPr dirty="0"/>
              <a:t> </a:t>
            </a:r>
            <a:r>
              <a:rPr dirty="0" err="1"/>
              <a:t>hiệu</a:t>
            </a:r>
            <a:r>
              <a:rPr dirty="0"/>
              <a:t>, </a:t>
            </a:r>
            <a:r>
              <a:rPr dirty="0" err="1"/>
              <a:t>thị</a:t>
            </a:r>
            <a:r>
              <a:rPr dirty="0"/>
              <a:t> </a:t>
            </a:r>
            <a:r>
              <a:rPr dirty="0" err="1"/>
              <a:t>trường</a:t>
            </a:r>
            <a:r>
              <a:rPr dirty="0"/>
              <a:t>). </a:t>
            </a:r>
            <a:r>
              <a:rPr dirty="0" err="1"/>
              <a:t>Và</a:t>
            </a:r>
            <a:r>
              <a:rPr dirty="0"/>
              <a:t> </a:t>
            </a:r>
            <a:r>
              <a:rPr dirty="0" err="1"/>
              <a:t>các</a:t>
            </a:r>
            <a:r>
              <a:rPr dirty="0"/>
              <a:t> </a:t>
            </a:r>
            <a:r>
              <a:rPr dirty="0" err="1"/>
              <a:t>công</a:t>
            </a:r>
            <a:r>
              <a:rPr dirty="0"/>
              <a:t> </a:t>
            </a:r>
            <a:r>
              <a:rPr dirty="0" err="1"/>
              <a:t>nghệ</a:t>
            </a:r>
            <a:r>
              <a:rPr dirty="0"/>
              <a:t> </a:t>
            </a:r>
            <a:r>
              <a:rPr dirty="0" err="1"/>
              <a:t>để</a:t>
            </a:r>
            <a:r>
              <a:rPr dirty="0"/>
              <a:t> </a:t>
            </a:r>
            <a:r>
              <a:rPr dirty="0" err="1"/>
              <a:t>làm</a:t>
            </a:r>
            <a:r>
              <a:rPr dirty="0"/>
              <a:t> </a:t>
            </a:r>
            <a:r>
              <a:rPr dirty="0" err="1"/>
              <a:t>điều</a:t>
            </a:r>
            <a:r>
              <a:rPr dirty="0"/>
              <a:t> </a:t>
            </a:r>
            <a:r>
              <a:rPr dirty="0" err="1"/>
              <a:t>này</a:t>
            </a:r>
            <a:r>
              <a:rPr dirty="0"/>
              <a:t> </a:t>
            </a:r>
            <a:r>
              <a:rPr dirty="0" err="1"/>
              <a:t>vẫn</a:t>
            </a:r>
            <a:r>
              <a:rPr dirty="0"/>
              <a:t> </a:t>
            </a:r>
            <a:r>
              <a:rPr dirty="0" err="1"/>
              <a:t>là</a:t>
            </a:r>
            <a:r>
              <a:rPr dirty="0"/>
              <a:t> IoT, AI, Robot, </a:t>
            </a:r>
            <a:r>
              <a:rPr dirty="0" err="1"/>
              <a:t>nhưng</a:t>
            </a:r>
            <a:r>
              <a:rPr dirty="0"/>
              <a:t> </a:t>
            </a:r>
            <a:r>
              <a:rPr dirty="0" err="1"/>
              <a:t>có</a:t>
            </a:r>
            <a:r>
              <a:rPr dirty="0"/>
              <a:t> </a:t>
            </a:r>
            <a:r>
              <a:rPr dirty="0" err="1"/>
              <a:t>thêm</a:t>
            </a:r>
            <a:r>
              <a:rPr dirty="0"/>
              <a:t> </a:t>
            </a:r>
            <a:r>
              <a:rPr dirty="0" err="1"/>
              <a:t>một</a:t>
            </a:r>
            <a:r>
              <a:rPr dirty="0"/>
              <a:t> </a:t>
            </a:r>
            <a:r>
              <a:rPr dirty="0" err="1"/>
              <a:t>công</a:t>
            </a:r>
            <a:r>
              <a:rPr dirty="0"/>
              <a:t> </a:t>
            </a:r>
            <a:r>
              <a:rPr dirty="0" err="1"/>
              <a:t>nghệ</a:t>
            </a:r>
            <a:r>
              <a:rPr dirty="0"/>
              <a:t> </a:t>
            </a:r>
            <a:r>
              <a:rPr dirty="0" err="1"/>
              <a:t>rất</a:t>
            </a:r>
            <a:r>
              <a:rPr dirty="0"/>
              <a:t> </a:t>
            </a:r>
            <a:r>
              <a:rPr dirty="0" err="1"/>
              <a:t>quan</a:t>
            </a:r>
            <a:r>
              <a:rPr dirty="0"/>
              <a:t> </a:t>
            </a:r>
            <a:r>
              <a:rPr dirty="0" err="1"/>
              <a:t>trọng</a:t>
            </a:r>
            <a:r>
              <a:rPr dirty="0"/>
              <a:t> </a:t>
            </a:r>
            <a:r>
              <a:rPr dirty="0" err="1"/>
              <a:t>cho</a:t>
            </a:r>
            <a:r>
              <a:rPr dirty="0"/>
              <a:t> </a:t>
            </a:r>
            <a:r>
              <a:rPr dirty="0" err="1"/>
              <a:t>chuỗi</a:t>
            </a:r>
            <a:r>
              <a:rPr dirty="0"/>
              <a:t> </a:t>
            </a:r>
            <a:r>
              <a:rPr dirty="0" err="1"/>
              <a:t>giá</a:t>
            </a:r>
            <a:r>
              <a:rPr dirty="0"/>
              <a:t> </a:t>
            </a:r>
            <a:r>
              <a:rPr dirty="0" err="1"/>
              <a:t>trị</a:t>
            </a:r>
            <a:r>
              <a:rPr dirty="0"/>
              <a:t>, </a:t>
            </a:r>
            <a:r>
              <a:rPr dirty="0" err="1"/>
              <a:t>đó</a:t>
            </a:r>
            <a:r>
              <a:rPr dirty="0"/>
              <a:t> </a:t>
            </a:r>
            <a:r>
              <a:rPr dirty="0" err="1"/>
              <a:t>là</a:t>
            </a:r>
            <a:r>
              <a:rPr dirty="0"/>
              <a:t> Blockchain, </a:t>
            </a:r>
            <a:r>
              <a:rPr dirty="0" err="1"/>
              <a:t>để</a:t>
            </a:r>
            <a:r>
              <a:rPr dirty="0"/>
              <a:t> </a:t>
            </a:r>
            <a:r>
              <a:rPr dirty="0" err="1"/>
              <a:t>đảm</a:t>
            </a:r>
            <a:r>
              <a:rPr dirty="0"/>
              <a:t> </a:t>
            </a:r>
            <a:r>
              <a:rPr dirty="0" err="1"/>
              <a:t>bảo</a:t>
            </a:r>
            <a:r>
              <a:rPr dirty="0"/>
              <a:t> </a:t>
            </a:r>
            <a:r>
              <a:rPr dirty="0" err="1"/>
              <a:t>minh</a:t>
            </a:r>
            <a:r>
              <a:rPr dirty="0"/>
              <a:t> </a:t>
            </a:r>
            <a:r>
              <a:rPr dirty="0" err="1"/>
              <a:t>bạch</a:t>
            </a:r>
            <a:r>
              <a:rPr dirty="0"/>
              <a:t> </a:t>
            </a:r>
            <a:r>
              <a:rPr dirty="0" err="1"/>
              <a:t>và</a:t>
            </a:r>
            <a:r>
              <a:rPr dirty="0"/>
              <a:t> </a:t>
            </a:r>
            <a:r>
              <a:rPr dirty="0" err="1"/>
              <a:t>truy</a:t>
            </a:r>
            <a:r>
              <a:rPr dirty="0"/>
              <a:t> </a:t>
            </a:r>
            <a:r>
              <a:rPr dirty="0" err="1"/>
              <a:t>xuất</a:t>
            </a:r>
            <a:r>
              <a:rPr dirty="0"/>
              <a:t> </a:t>
            </a:r>
            <a:r>
              <a:rPr dirty="0" err="1"/>
              <a:t>nguồn</a:t>
            </a:r>
            <a:r>
              <a:rPr dirty="0"/>
              <a:t> </a:t>
            </a:r>
            <a:r>
              <a:rPr dirty="0" err="1"/>
              <a:t>gốc</a:t>
            </a:r>
            <a:r>
              <a:rPr dirty="0"/>
              <a:t>.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0.mp3"/><Relationship Id="rId7" Type="http://schemas.openxmlformats.org/officeDocument/2006/relationships/image" Target="../media/image2.png"/><Relationship Id="rId2" Type="http://schemas.microsoft.com/office/2007/relationships/media" Target="../media/media10.mp3"/><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1.mp3"/><Relationship Id="rId7" Type="http://schemas.openxmlformats.org/officeDocument/2006/relationships/image" Target="../media/image2.png"/><Relationship Id="rId2" Type="http://schemas.microsoft.com/office/2007/relationships/media" Target="../media/media11.mp3"/><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2.mp3"/><Relationship Id="rId7" Type="http://schemas.openxmlformats.org/officeDocument/2006/relationships/image" Target="../media/image2.png"/><Relationship Id="rId2" Type="http://schemas.microsoft.com/office/2007/relationships/media" Target="../media/media12.mp3"/><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7.xm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3.mp3"/><Relationship Id="rId7" Type="http://schemas.openxmlformats.org/officeDocument/2006/relationships/image" Target="../media/image15.png"/><Relationship Id="rId2" Type="http://schemas.microsoft.com/office/2007/relationships/media" Target="../media/media13.mp3"/><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4.mp3"/><Relationship Id="rId7" Type="http://schemas.openxmlformats.org/officeDocument/2006/relationships/image" Target="../media/image2.png"/><Relationship Id="rId2" Type="http://schemas.microsoft.com/office/2007/relationships/media" Target="../media/media14.mp3"/><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audio" Target="../media/media15.mp3"/><Relationship Id="rId7" Type="http://schemas.openxmlformats.org/officeDocument/2006/relationships/image" Target="../media/image2.png"/><Relationship Id="rId2" Type="http://schemas.microsoft.com/office/2007/relationships/media" Target="../media/media15.mp3"/><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6.mp3"/><Relationship Id="rId7" Type="http://schemas.openxmlformats.org/officeDocument/2006/relationships/image" Target="../media/image17.png"/><Relationship Id="rId2" Type="http://schemas.microsoft.com/office/2007/relationships/media" Target="../media/media16.mp3"/><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2.png"/><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3.mp3"/><Relationship Id="rId7" Type="http://schemas.openxmlformats.org/officeDocument/2006/relationships/image" Target="../media/image4.png"/><Relationship Id="rId2" Type="http://schemas.microsoft.com/office/2007/relationships/media" Target="../media/media3.mp3"/><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p3"/><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p3"/><Relationship Id="rId7" Type="http://schemas.openxmlformats.org/officeDocument/2006/relationships/image" Target="../media/image6.png"/><Relationship Id="rId2" Type="http://schemas.microsoft.com/office/2007/relationships/media" Target="../media/media5.mp3"/><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2.png"/><Relationship Id="rId2" Type="http://schemas.microsoft.com/office/2007/relationships/media" Target="../media/media6.mp3"/><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p3"/><Relationship Id="rId7" Type="http://schemas.openxmlformats.org/officeDocument/2006/relationships/image" Target="../media/image7.png"/><Relationship Id="rId2" Type="http://schemas.microsoft.com/office/2007/relationships/media" Target="../media/media7.mp3"/><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8.mp3"/><Relationship Id="rId7" Type="http://schemas.openxmlformats.org/officeDocument/2006/relationships/image" Target="../media/image2.png"/><Relationship Id="rId2" Type="http://schemas.microsoft.com/office/2007/relationships/media" Target="../media/media8.mp3"/><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p3"/><Relationship Id="rId7" Type="http://schemas.openxmlformats.org/officeDocument/2006/relationships/image" Target="../media/image9.png"/><Relationship Id="rId2" Type="http://schemas.microsoft.com/office/2007/relationships/media" Target="../media/media9.mp3"/><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1315339" y="1828800"/>
            <a:ext cx="6513322" cy="1446550"/>
          </a:xfrm>
          <a:prstGeom prst="rect">
            <a:avLst/>
          </a:prstGeom>
          <a:noFill/>
        </p:spPr>
        <p:txBody>
          <a:bodyPr wrap="none">
            <a:spAutoFit/>
          </a:bodyPr>
          <a:lstStyle/>
          <a:p>
            <a:pPr algn="ctr">
              <a:defRPr sz="4400" b="1">
                <a:solidFill>
                  <a:srgbClr val="FFFFFF"/>
                </a:solidFill>
                <a:latin typeface="Arial"/>
              </a:defRPr>
            </a:pPr>
            <a:r>
              <a:rPr dirty="0" err="1"/>
              <a:t>Ứng</a:t>
            </a:r>
            <a:r>
              <a:rPr dirty="0"/>
              <a:t> </a:t>
            </a:r>
            <a:r>
              <a:rPr dirty="0" err="1"/>
              <a:t>dụng</a:t>
            </a:r>
            <a:r>
              <a:rPr dirty="0"/>
              <a:t>, </a:t>
            </a:r>
            <a:r>
              <a:rPr dirty="0" err="1"/>
              <a:t>Cấu</a:t>
            </a:r>
            <a:r>
              <a:rPr dirty="0"/>
              <a:t> </a:t>
            </a:r>
            <a:r>
              <a:rPr dirty="0" err="1"/>
              <a:t>trúc</a:t>
            </a:r>
            <a:r>
              <a:rPr dirty="0"/>
              <a:t> </a:t>
            </a:r>
            <a:r>
              <a:rPr dirty="0" err="1"/>
              <a:t>và</a:t>
            </a:r>
            <a:r>
              <a:rPr dirty="0"/>
              <a:t> </a:t>
            </a:r>
            <a:endParaRPr lang="en-US" dirty="0"/>
          </a:p>
          <a:p>
            <a:pPr algn="ctr">
              <a:defRPr sz="4400" b="1">
                <a:solidFill>
                  <a:srgbClr val="FFFFFF"/>
                </a:solidFill>
                <a:latin typeface="Arial"/>
              </a:defRPr>
            </a:pPr>
            <a:r>
              <a:rPr dirty="0"/>
              <a:t>Xu </a:t>
            </a:r>
            <a:r>
              <a:rPr dirty="0" err="1"/>
              <a:t>hướng</a:t>
            </a:r>
            <a:r>
              <a:rPr dirty="0"/>
              <a:t> </a:t>
            </a:r>
            <a:r>
              <a:rPr dirty="0" err="1"/>
              <a:t>Tự</a:t>
            </a:r>
            <a:r>
              <a:rPr dirty="0"/>
              <a:t> </a:t>
            </a:r>
            <a:r>
              <a:rPr dirty="0" err="1"/>
              <a:t>động</a:t>
            </a:r>
            <a:r>
              <a:rPr dirty="0"/>
              <a:t> </a:t>
            </a:r>
            <a:r>
              <a:rPr dirty="0" err="1"/>
              <a:t>hóa</a:t>
            </a:r>
            <a:endParaRPr dirty="0"/>
          </a:p>
        </p:txBody>
      </p:sp>
      <p:sp>
        <p:nvSpPr>
          <p:cNvPr id="4" name="TextBox 3"/>
          <p:cNvSpPr txBox="1"/>
          <p:nvPr/>
        </p:nvSpPr>
        <p:spPr>
          <a:xfrm>
            <a:off x="914400" y="3200400"/>
            <a:ext cx="7315200" cy="914400"/>
          </a:xfrm>
          <a:prstGeom prst="rect">
            <a:avLst/>
          </a:prstGeom>
          <a:noFill/>
        </p:spPr>
        <p:txBody>
          <a:bodyPr wrap="none">
            <a:spAutoFit/>
          </a:bodyPr>
          <a:lstStyle/>
          <a:p>
            <a:pPr algn="ctr">
              <a:defRPr sz="2200">
                <a:solidFill>
                  <a:srgbClr val="FFFFFF"/>
                </a:solidFill>
                <a:latin typeface="Arial"/>
              </a:defRPr>
            </a:pPr>
            <a:r>
              <a:t>Môn học: Hệ thống tự động trong nông nghiệp công nghệ cao</a:t>
            </a:r>
          </a:p>
        </p:txBody>
      </p:sp>
      <p:pic>
        <p:nvPicPr>
          <p:cNvPr id="5" name="slide_1.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44000" y="0"/>
            <a:ext cx="457200" cy="457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1.8. Xu hướng Chuyển đổi số (CĐS) trong Nông nghiệp</a:t>
            </a:r>
          </a:p>
        </p:txBody>
      </p:sp>
      <p:sp>
        <p:nvSpPr>
          <p:cNvPr id="4" name="TextBox 3"/>
          <p:cNvSpPr txBox="1"/>
          <p:nvPr/>
        </p:nvSpPr>
        <p:spPr>
          <a:xfrm>
            <a:off x="293914" y="986245"/>
            <a:ext cx="4816929" cy="4072910"/>
          </a:xfrm>
          <a:prstGeom prst="rect">
            <a:avLst/>
          </a:prstGeom>
          <a:noFill/>
        </p:spPr>
        <p:txBody>
          <a:bodyPr wrap="square">
            <a:spAutoFit/>
          </a:bodyPr>
          <a:lstStyle/>
          <a:p>
            <a:pPr>
              <a:spcAft>
                <a:spcPts val="200"/>
              </a:spcAft>
              <a:defRPr sz="2200" b="1">
                <a:solidFill>
                  <a:srgbClr val="3A664D"/>
                </a:solidFill>
                <a:latin typeface="Arial"/>
              </a:defRPr>
            </a:pPr>
            <a:r>
              <a:rPr dirty="0"/>
              <a:t>🧩 Quy </a:t>
            </a:r>
            <a:r>
              <a:rPr dirty="0" err="1"/>
              <a:t>mô</a:t>
            </a:r>
            <a:r>
              <a:rPr dirty="0"/>
              <a:t> </a:t>
            </a:r>
            <a:r>
              <a:rPr dirty="0" err="1"/>
              <a:t>manh</a:t>
            </a:r>
            <a:r>
              <a:rPr dirty="0"/>
              <a:t> </a:t>
            </a:r>
            <a:r>
              <a:rPr dirty="0" err="1"/>
              <a:t>mún</a:t>
            </a:r>
            <a:endParaRPr dirty="0"/>
          </a:p>
          <a:p>
            <a:pPr lvl="1">
              <a:spcBef>
                <a:spcPts val="0"/>
              </a:spcBef>
              <a:spcAft>
                <a:spcPts val="800"/>
              </a:spcAft>
              <a:defRPr sz="1800">
                <a:latin typeface="Arial"/>
              </a:defRPr>
            </a:pPr>
            <a:r>
              <a:rPr dirty="0" err="1"/>
              <a:t>Đất</a:t>
            </a:r>
            <a:r>
              <a:rPr dirty="0"/>
              <a:t> </a:t>
            </a:r>
            <a:r>
              <a:rPr dirty="0" err="1"/>
              <a:t>đai</a:t>
            </a:r>
            <a:r>
              <a:rPr dirty="0"/>
              <a:t> </a:t>
            </a:r>
            <a:r>
              <a:rPr dirty="0" err="1"/>
              <a:t>nhỏ</a:t>
            </a:r>
            <a:r>
              <a:rPr dirty="0"/>
              <a:t> </a:t>
            </a:r>
            <a:r>
              <a:rPr dirty="0" err="1"/>
              <a:t>lẻ</a:t>
            </a:r>
            <a:r>
              <a:rPr dirty="0"/>
              <a:t>, </a:t>
            </a:r>
            <a:r>
              <a:rPr dirty="0" err="1"/>
              <a:t>gây</a:t>
            </a:r>
            <a:r>
              <a:rPr dirty="0"/>
              <a:t> </a:t>
            </a:r>
            <a:r>
              <a:rPr dirty="0" err="1"/>
              <a:t>khó</a:t>
            </a:r>
            <a:r>
              <a:rPr dirty="0"/>
              <a:t> </a:t>
            </a:r>
            <a:r>
              <a:rPr dirty="0" err="1"/>
              <a:t>khăn</a:t>
            </a:r>
            <a:r>
              <a:rPr dirty="0"/>
              <a:t> </a:t>
            </a:r>
            <a:r>
              <a:rPr dirty="0" err="1"/>
              <a:t>cho</a:t>
            </a:r>
            <a:r>
              <a:rPr dirty="0"/>
              <a:t> </a:t>
            </a:r>
            <a:r>
              <a:rPr dirty="0" err="1"/>
              <a:t>việc</a:t>
            </a:r>
            <a:r>
              <a:rPr dirty="0"/>
              <a:t> </a:t>
            </a:r>
            <a:r>
              <a:rPr dirty="0" err="1"/>
              <a:t>áp</a:t>
            </a:r>
            <a:r>
              <a:rPr dirty="0"/>
              <a:t> </a:t>
            </a:r>
            <a:r>
              <a:rPr dirty="0" err="1"/>
              <a:t>dụng</a:t>
            </a:r>
            <a:r>
              <a:rPr dirty="0"/>
              <a:t> </a:t>
            </a:r>
            <a:r>
              <a:rPr dirty="0" err="1"/>
              <a:t>công</a:t>
            </a:r>
            <a:r>
              <a:rPr dirty="0"/>
              <a:t> </a:t>
            </a:r>
            <a:r>
              <a:rPr dirty="0" err="1"/>
              <a:t>nghệ</a:t>
            </a:r>
            <a:r>
              <a:rPr dirty="0"/>
              <a:t> </a:t>
            </a:r>
            <a:r>
              <a:rPr dirty="0" err="1"/>
              <a:t>đồng</a:t>
            </a:r>
            <a:r>
              <a:rPr dirty="0"/>
              <a:t> </a:t>
            </a:r>
            <a:r>
              <a:rPr dirty="0" err="1"/>
              <a:t>bộ</a:t>
            </a:r>
            <a:r>
              <a:rPr dirty="0"/>
              <a:t>.</a:t>
            </a:r>
          </a:p>
          <a:p>
            <a:pPr>
              <a:spcAft>
                <a:spcPts val="200"/>
              </a:spcAft>
              <a:defRPr sz="2200" b="1">
                <a:solidFill>
                  <a:srgbClr val="3A664D"/>
                </a:solidFill>
                <a:latin typeface="Arial"/>
              </a:defRPr>
            </a:pPr>
            <a:r>
              <a:rPr dirty="0"/>
              <a:t>📶 </a:t>
            </a:r>
            <a:r>
              <a:rPr dirty="0" err="1"/>
              <a:t>Hạ</a:t>
            </a:r>
            <a:r>
              <a:rPr dirty="0"/>
              <a:t> </a:t>
            </a:r>
            <a:r>
              <a:rPr dirty="0" err="1"/>
              <a:t>tầng</a:t>
            </a:r>
            <a:r>
              <a:rPr dirty="0"/>
              <a:t> </a:t>
            </a:r>
            <a:r>
              <a:rPr dirty="0" err="1"/>
              <a:t>số</a:t>
            </a:r>
            <a:r>
              <a:rPr dirty="0"/>
              <a:t> </a:t>
            </a:r>
            <a:r>
              <a:rPr dirty="0" err="1"/>
              <a:t>yếu</a:t>
            </a:r>
            <a:endParaRPr dirty="0"/>
          </a:p>
          <a:p>
            <a:pPr lvl="1">
              <a:spcBef>
                <a:spcPts val="0"/>
              </a:spcBef>
              <a:spcAft>
                <a:spcPts val="800"/>
              </a:spcAft>
              <a:defRPr sz="1800">
                <a:latin typeface="Arial"/>
              </a:defRPr>
            </a:pPr>
            <a:r>
              <a:rPr dirty="0" err="1"/>
              <a:t>Kết</a:t>
            </a:r>
            <a:r>
              <a:rPr dirty="0"/>
              <a:t> </a:t>
            </a:r>
            <a:r>
              <a:rPr dirty="0" err="1"/>
              <a:t>nối</a:t>
            </a:r>
            <a:r>
              <a:rPr dirty="0"/>
              <a:t> internet </a:t>
            </a:r>
            <a:r>
              <a:rPr dirty="0" err="1"/>
              <a:t>và</a:t>
            </a:r>
            <a:r>
              <a:rPr dirty="0"/>
              <a:t> </a:t>
            </a:r>
            <a:r>
              <a:rPr dirty="0" err="1"/>
              <a:t>dịch</a:t>
            </a:r>
            <a:r>
              <a:rPr dirty="0"/>
              <a:t> </a:t>
            </a:r>
            <a:r>
              <a:rPr dirty="0" err="1"/>
              <a:t>vụ</a:t>
            </a:r>
            <a:r>
              <a:rPr dirty="0"/>
              <a:t> </a:t>
            </a:r>
            <a:r>
              <a:rPr dirty="0" err="1"/>
              <a:t>số</a:t>
            </a:r>
            <a:r>
              <a:rPr dirty="0"/>
              <a:t> </a:t>
            </a:r>
            <a:r>
              <a:rPr dirty="0" err="1"/>
              <a:t>còn</a:t>
            </a:r>
            <a:r>
              <a:rPr dirty="0"/>
              <a:t> </a:t>
            </a:r>
            <a:r>
              <a:rPr dirty="0" err="1"/>
              <a:t>hạn</a:t>
            </a:r>
            <a:r>
              <a:rPr dirty="0"/>
              <a:t> </a:t>
            </a:r>
            <a:r>
              <a:rPr dirty="0" err="1"/>
              <a:t>chế</a:t>
            </a:r>
            <a:r>
              <a:rPr dirty="0"/>
              <a:t> ở </a:t>
            </a:r>
            <a:r>
              <a:rPr dirty="0" err="1"/>
              <a:t>vùng</a:t>
            </a:r>
            <a:r>
              <a:rPr dirty="0"/>
              <a:t> </a:t>
            </a:r>
            <a:r>
              <a:rPr dirty="0" err="1"/>
              <a:t>nông</a:t>
            </a:r>
            <a:r>
              <a:rPr dirty="0"/>
              <a:t> </a:t>
            </a:r>
            <a:r>
              <a:rPr dirty="0" err="1"/>
              <a:t>thôn</a:t>
            </a:r>
            <a:r>
              <a:rPr dirty="0"/>
              <a:t>.</a:t>
            </a:r>
          </a:p>
          <a:p>
            <a:pPr>
              <a:spcAft>
                <a:spcPts val="200"/>
              </a:spcAft>
              <a:defRPr sz="2200" b="1">
                <a:solidFill>
                  <a:srgbClr val="3A664D"/>
                </a:solidFill>
                <a:latin typeface="Arial"/>
              </a:defRPr>
            </a:pPr>
            <a:r>
              <a:rPr dirty="0"/>
              <a:t>🏦 </a:t>
            </a:r>
            <a:r>
              <a:rPr dirty="0" err="1"/>
              <a:t>Rào</a:t>
            </a:r>
            <a:r>
              <a:rPr dirty="0"/>
              <a:t> </a:t>
            </a:r>
            <a:r>
              <a:rPr dirty="0" err="1"/>
              <a:t>cản</a:t>
            </a:r>
            <a:r>
              <a:rPr dirty="0"/>
              <a:t> </a:t>
            </a:r>
            <a:r>
              <a:rPr dirty="0" err="1"/>
              <a:t>tài</a:t>
            </a:r>
            <a:r>
              <a:rPr dirty="0"/>
              <a:t> </a:t>
            </a:r>
            <a:r>
              <a:rPr dirty="0" err="1"/>
              <a:t>chính</a:t>
            </a:r>
            <a:endParaRPr dirty="0"/>
          </a:p>
          <a:p>
            <a:pPr lvl="1">
              <a:spcBef>
                <a:spcPts val="0"/>
              </a:spcBef>
              <a:spcAft>
                <a:spcPts val="800"/>
              </a:spcAft>
              <a:defRPr sz="1800">
                <a:latin typeface="Arial"/>
              </a:defRPr>
            </a:pPr>
            <a:r>
              <a:rPr dirty="0"/>
              <a:t>Chi </a:t>
            </a:r>
            <a:r>
              <a:rPr dirty="0" err="1"/>
              <a:t>phí</a:t>
            </a:r>
            <a:r>
              <a:rPr dirty="0"/>
              <a:t> </a:t>
            </a:r>
            <a:r>
              <a:rPr dirty="0" err="1"/>
              <a:t>đầu</a:t>
            </a:r>
            <a:r>
              <a:rPr dirty="0"/>
              <a:t> </a:t>
            </a:r>
            <a:r>
              <a:rPr dirty="0" err="1"/>
              <a:t>tư</a:t>
            </a:r>
            <a:r>
              <a:rPr dirty="0"/>
              <a:t> </a:t>
            </a:r>
            <a:r>
              <a:rPr dirty="0" err="1"/>
              <a:t>công</a:t>
            </a:r>
            <a:r>
              <a:rPr dirty="0"/>
              <a:t> </a:t>
            </a:r>
            <a:r>
              <a:rPr dirty="0" err="1"/>
              <a:t>nghệ</a:t>
            </a:r>
            <a:r>
              <a:rPr dirty="0"/>
              <a:t> </a:t>
            </a:r>
            <a:r>
              <a:rPr dirty="0" err="1"/>
              <a:t>cao</a:t>
            </a:r>
            <a:r>
              <a:rPr dirty="0"/>
              <a:t> </a:t>
            </a:r>
            <a:r>
              <a:rPr dirty="0" err="1"/>
              <a:t>và</a:t>
            </a:r>
            <a:r>
              <a:rPr dirty="0"/>
              <a:t> </a:t>
            </a:r>
            <a:r>
              <a:rPr dirty="0" err="1"/>
              <a:t>khó</a:t>
            </a:r>
            <a:r>
              <a:rPr dirty="0"/>
              <a:t> </a:t>
            </a:r>
            <a:r>
              <a:rPr dirty="0" err="1"/>
              <a:t>khăn</a:t>
            </a:r>
            <a:r>
              <a:rPr dirty="0"/>
              <a:t> </a:t>
            </a:r>
            <a:r>
              <a:rPr dirty="0" err="1"/>
              <a:t>trong</a:t>
            </a:r>
            <a:r>
              <a:rPr dirty="0"/>
              <a:t> </a:t>
            </a:r>
            <a:r>
              <a:rPr dirty="0" err="1"/>
              <a:t>việc</a:t>
            </a:r>
            <a:r>
              <a:rPr dirty="0"/>
              <a:t> </a:t>
            </a:r>
            <a:r>
              <a:rPr dirty="0" err="1"/>
              <a:t>tiếp</a:t>
            </a:r>
            <a:r>
              <a:rPr dirty="0"/>
              <a:t> </a:t>
            </a:r>
            <a:r>
              <a:rPr dirty="0" err="1"/>
              <a:t>cận</a:t>
            </a:r>
            <a:r>
              <a:rPr dirty="0"/>
              <a:t> </a:t>
            </a:r>
            <a:r>
              <a:rPr dirty="0" err="1"/>
              <a:t>vốn</a:t>
            </a:r>
            <a:r>
              <a:rPr dirty="0"/>
              <a:t>.</a:t>
            </a:r>
          </a:p>
          <a:p>
            <a:pPr>
              <a:spcAft>
                <a:spcPts val="200"/>
              </a:spcAft>
              <a:defRPr sz="2200" b="1">
                <a:solidFill>
                  <a:srgbClr val="3A664D"/>
                </a:solidFill>
                <a:latin typeface="Arial"/>
              </a:defRPr>
            </a:pPr>
            <a:r>
              <a:rPr dirty="0"/>
              <a:t>🧑‍💻 </a:t>
            </a:r>
            <a:r>
              <a:rPr dirty="0" err="1"/>
              <a:t>Thiếu</a:t>
            </a:r>
            <a:r>
              <a:rPr dirty="0"/>
              <a:t> </a:t>
            </a:r>
            <a:r>
              <a:rPr dirty="0" err="1"/>
              <a:t>hụt</a:t>
            </a:r>
            <a:r>
              <a:rPr dirty="0"/>
              <a:t> </a:t>
            </a:r>
            <a:r>
              <a:rPr dirty="0" err="1"/>
              <a:t>nhân</a:t>
            </a:r>
            <a:r>
              <a:rPr dirty="0"/>
              <a:t> </a:t>
            </a:r>
            <a:r>
              <a:rPr dirty="0" err="1"/>
              <a:t>lực</a:t>
            </a:r>
            <a:r>
              <a:rPr dirty="0"/>
              <a:t> </a:t>
            </a:r>
            <a:r>
              <a:rPr dirty="0" err="1"/>
              <a:t>số</a:t>
            </a:r>
            <a:endParaRPr dirty="0"/>
          </a:p>
          <a:p>
            <a:pPr lvl="1">
              <a:spcBef>
                <a:spcPts val="0"/>
              </a:spcBef>
              <a:spcAft>
                <a:spcPts val="800"/>
              </a:spcAft>
              <a:defRPr sz="1800">
                <a:latin typeface="Arial"/>
              </a:defRPr>
            </a:pPr>
            <a:r>
              <a:rPr dirty="0" err="1"/>
              <a:t>Thiếu</a:t>
            </a:r>
            <a:r>
              <a:rPr dirty="0"/>
              <a:t> </a:t>
            </a:r>
            <a:r>
              <a:rPr dirty="0" err="1"/>
              <a:t>lao</a:t>
            </a:r>
            <a:r>
              <a:rPr dirty="0"/>
              <a:t> </a:t>
            </a:r>
            <a:r>
              <a:rPr dirty="0" err="1"/>
              <a:t>động</a:t>
            </a:r>
            <a:r>
              <a:rPr dirty="0"/>
              <a:t> </a:t>
            </a:r>
            <a:r>
              <a:rPr dirty="0" err="1"/>
              <a:t>có</a:t>
            </a:r>
            <a:r>
              <a:rPr dirty="0"/>
              <a:t> </a:t>
            </a:r>
            <a:r>
              <a:rPr dirty="0" err="1"/>
              <a:t>kỹ</a:t>
            </a:r>
            <a:r>
              <a:rPr dirty="0"/>
              <a:t> </a:t>
            </a:r>
            <a:r>
              <a:rPr dirty="0" err="1"/>
              <a:t>năng</a:t>
            </a:r>
            <a:r>
              <a:rPr dirty="0"/>
              <a:t> </a:t>
            </a:r>
            <a:r>
              <a:rPr dirty="0" err="1"/>
              <a:t>vận</a:t>
            </a:r>
            <a:r>
              <a:rPr dirty="0"/>
              <a:t> </a:t>
            </a:r>
            <a:r>
              <a:rPr dirty="0" err="1"/>
              <a:t>hành</a:t>
            </a:r>
            <a:r>
              <a:rPr dirty="0"/>
              <a:t> </a:t>
            </a:r>
            <a:r>
              <a:rPr dirty="0" err="1"/>
              <a:t>và</a:t>
            </a:r>
            <a:r>
              <a:rPr dirty="0"/>
              <a:t> </a:t>
            </a:r>
            <a:r>
              <a:rPr dirty="0" err="1"/>
              <a:t>quản</a:t>
            </a:r>
            <a:r>
              <a:rPr dirty="0"/>
              <a:t> </a:t>
            </a:r>
            <a:r>
              <a:rPr dirty="0" err="1"/>
              <a:t>lý</a:t>
            </a:r>
            <a:r>
              <a:rPr dirty="0"/>
              <a:t> </a:t>
            </a:r>
            <a:r>
              <a:rPr dirty="0" err="1"/>
              <a:t>công</a:t>
            </a:r>
            <a:r>
              <a:rPr dirty="0"/>
              <a:t> </a:t>
            </a:r>
            <a:r>
              <a:rPr dirty="0" err="1"/>
              <a:t>nghệ</a:t>
            </a:r>
            <a:r>
              <a:rPr dirty="0"/>
              <a:t> </a:t>
            </a:r>
            <a:r>
              <a:rPr dirty="0" err="1"/>
              <a:t>cao</a:t>
            </a:r>
            <a:r>
              <a:rPr dirty="0"/>
              <a:t>.</a:t>
            </a:r>
          </a:p>
        </p:txBody>
      </p:sp>
      <p:pic>
        <p:nvPicPr>
          <p:cNvPr id="6" name="slide_10.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44000" y="0"/>
            <a:ext cx="457200" cy="457200"/>
          </a:xfrm>
          <a:prstGeom prst="rect">
            <a:avLst/>
          </a:prstGeom>
        </p:spPr>
      </p:pic>
      <p:pic>
        <p:nvPicPr>
          <p:cNvPr id="8" name="Picture 7" descr="A screenshot of a website&#10;&#10;AI-generated content may be incorrect.">
            <a:extLst>
              <a:ext uri="{FF2B5EF4-FFF2-40B4-BE49-F238E27FC236}">
                <a16:creationId xmlns:a16="http://schemas.microsoft.com/office/drawing/2014/main" id="{66484F64-3AA3-737B-86DA-BB77C8C0264E}"/>
              </a:ext>
            </a:extLst>
          </p:cNvPr>
          <p:cNvPicPr>
            <a:picLocks noChangeAspect="1"/>
          </p:cNvPicPr>
          <p:nvPr/>
        </p:nvPicPr>
        <p:blipFill>
          <a:blip r:embed="rId8"/>
          <a:stretch>
            <a:fillRect/>
          </a:stretch>
        </p:blipFill>
        <p:spPr>
          <a:xfrm>
            <a:off x="4986745" y="901900"/>
            <a:ext cx="4157255" cy="415725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3266"/>
            <a:ext cx="8229600" cy="731520"/>
          </a:xfrm>
          <a:prstGeom prst="rect">
            <a:avLst/>
          </a:prstGeom>
          <a:noFill/>
        </p:spPr>
        <p:txBody>
          <a:bodyPr wrap="none">
            <a:spAutoFit/>
          </a:bodyPr>
          <a:lstStyle/>
          <a:p>
            <a:pPr algn="ctr">
              <a:defRPr sz="2800">
                <a:solidFill>
                  <a:srgbClr val="FFFFFF"/>
                </a:solidFill>
                <a:latin typeface="Arial"/>
              </a:defRPr>
            </a:pPr>
            <a:r>
              <a:rPr dirty="0"/>
              <a:t>1.9. </a:t>
            </a:r>
            <a:r>
              <a:rPr dirty="0" err="1"/>
              <a:t>Một</a:t>
            </a:r>
            <a:r>
              <a:rPr dirty="0"/>
              <a:t> </a:t>
            </a:r>
            <a:r>
              <a:rPr dirty="0" err="1"/>
              <a:t>số</a:t>
            </a:r>
            <a:r>
              <a:rPr dirty="0"/>
              <a:t> </a:t>
            </a:r>
            <a:r>
              <a:rPr dirty="0" err="1"/>
              <a:t>mô</a:t>
            </a:r>
            <a:r>
              <a:rPr dirty="0"/>
              <a:t> </a:t>
            </a:r>
            <a:r>
              <a:rPr dirty="0" err="1"/>
              <a:t>hình</a:t>
            </a:r>
            <a:r>
              <a:rPr dirty="0"/>
              <a:t> </a:t>
            </a:r>
            <a:r>
              <a:rPr dirty="0" err="1"/>
              <a:t>tự</a:t>
            </a:r>
            <a:r>
              <a:rPr dirty="0"/>
              <a:t> </a:t>
            </a:r>
            <a:r>
              <a:rPr dirty="0" err="1"/>
              <a:t>động</a:t>
            </a:r>
            <a:r>
              <a:rPr dirty="0"/>
              <a:t> </a:t>
            </a:r>
            <a:r>
              <a:rPr dirty="0" err="1"/>
              <a:t>hóa</a:t>
            </a:r>
            <a:r>
              <a:rPr dirty="0"/>
              <a:t> </a:t>
            </a:r>
            <a:r>
              <a:rPr dirty="0" err="1"/>
              <a:t>điển</a:t>
            </a:r>
            <a:r>
              <a:rPr dirty="0"/>
              <a:t> </a:t>
            </a:r>
            <a:r>
              <a:rPr dirty="0" err="1"/>
              <a:t>hình</a:t>
            </a:r>
            <a:endParaRPr dirty="0"/>
          </a:p>
        </p:txBody>
      </p:sp>
      <p:pic>
        <p:nvPicPr>
          <p:cNvPr id="6" name="slide_11.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44000" y="0"/>
            <a:ext cx="457200" cy="457200"/>
          </a:xfrm>
          <a:prstGeom prst="rect">
            <a:avLst/>
          </a:prstGeom>
        </p:spPr>
      </p:pic>
      <p:pic>
        <p:nvPicPr>
          <p:cNvPr id="12" name="Picture 11" descr="A person standing in a field with a device in his hand&#10;&#10;AI-generated content may be incorrect.">
            <a:extLst>
              <a:ext uri="{FF2B5EF4-FFF2-40B4-BE49-F238E27FC236}">
                <a16:creationId xmlns:a16="http://schemas.microsoft.com/office/drawing/2014/main" id="{16A0DCE8-0F1C-56BC-3FA6-08CC474E6154}"/>
              </a:ext>
            </a:extLst>
          </p:cNvPr>
          <p:cNvPicPr>
            <a:picLocks noChangeAspect="1"/>
          </p:cNvPicPr>
          <p:nvPr/>
        </p:nvPicPr>
        <p:blipFill>
          <a:blip r:embed="rId8"/>
          <a:stretch>
            <a:fillRect/>
          </a:stretch>
        </p:blipFill>
        <p:spPr>
          <a:xfrm>
            <a:off x="4572001" y="571501"/>
            <a:ext cx="4571999" cy="4571999"/>
          </a:xfrm>
          <a:prstGeom prst="rect">
            <a:avLst/>
          </a:prstGeom>
        </p:spPr>
      </p:pic>
      <p:pic>
        <p:nvPicPr>
          <p:cNvPr id="14" name="Picture 13" descr="A person standing in a greenhouse with plants&#10;&#10;AI-generated content may be incorrect.">
            <a:extLst>
              <a:ext uri="{FF2B5EF4-FFF2-40B4-BE49-F238E27FC236}">
                <a16:creationId xmlns:a16="http://schemas.microsoft.com/office/drawing/2014/main" id="{10F536EF-FEAB-C7BD-2B66-B4D5190E60AF}"/>
              </a:ext>
            </a:extLst>
          </p:cNvPr>
          <p:cNvPicPr>
            <a:picLocks noChangeAspect="1"/>
          </p:cNvPicPr>
          <p:nvPr/>
        </p:nvPicPr>
        <p:blipFill>
          <a:blip r:embed="rId9"/>
          <a:stretch>
            <a:fillRect/>
          </a:stretch>
        </p:blipFill>
        <p:spPr>
          <a:xfrm>
            <a:off x="3" y="571501"/>
            <a:ext cx="4571999" cy="4571999"/>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1.9. Một số mô hình tự động hóa điển hình</a:t>
            </a:r>
          </a:p>
        </p:txBody>
      </p:sp>
      <p:pic>
        <p:nvPicPr>
          <p:cNvPr id="6" name="slide_12.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44000" y="0"/>
            <a:ext cx="457200" cy="457200"/>
          </a:xfrm>
          <a:prstGeom prst="rect">
            <a:avLst/>
          </a:prstGeom>
        </p:spPr>
      </p:pic>
      <p:pic>
        <p:nvPicPr>
          <p:cNvPr id="10" name="Picture 9" descr="Cows in a dairy farm&#10;&#10;AI-generated content may be incorrect.">
            <a:extLst>
              <a:ext uri="{FF2B5EF4-FFF2-40B4-BE49-F238E27FC236}">
                <a16:creationId xmlns:a16="http://schemas.microsoft.com/office/drawing/2014/main" id="{0CFEE0DB-0F4A-620B-EF7E-D26C8C6D3520}"/>
              </a:ext>
            </a:extLst>
          </p:cNvPr>
          <p:cNvPicPr>
            <a:picLocks noChangeAspect="1"/>
          </p:cNvPicPr>
          <p:nvPr/>
        </p:nvPicPr>
        <p:blipFill>
          <a:blip r:embed="rId8"/>
          <a:stretch>
            <a:fillRect/>
          </a:stretch>
        </p:blipFill>
        <p:spPr>
          <a:xfrm>
            <a:off x="-691923" y="775607"/>
            <a:ext cx="6551840" cy="4367893"/>
          </a:xfrm>
          <a:prstGeom prst="rect">
            <a:avLst/>
          </a:prstGeom>
        </p:spPr>
      </p:pic>
      <p:pic>
        <p:nvPicPr>
          <p:cNvPr id="8" name="Picture 7" descr="A person standing in a field with a drone flying over it&#10;&#10;AI-generated content may be incorrect.">
            <a:extLst>
              <a:ext uri="{FF2B5EF4-FFF2-40B4-BE49-F238E27FC236}">
                <a16:creationId xmlns:a16="http://schemas.microsoft.com/office/drawing/2014/main" id="{979C1D16-A3C4-E318-FC7A-25435C2C3806}"/>
              </a:ext>
            </a:extLst>
          </p:cNvPr>
          <p:cNvPicPr>
            <a:picLocks noChangeAspect="1"/>
          </p:cNvPicPr>
          <p:nvPr/>
        </p:nvPicPr>
        <p:blipFill>
          <a:blip r:embed="rId9"/>
          <a:stretch>
            <a:fillRect/>
          </a:stretch>
        </p:blipFill>
        <p:spPr>
          <a:xfrm>
            <a:off x="4776106" y="706209"/>
            <a:ext cx="4367894" cy="436789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Giải quyết tình huống</a:t>
            </a:r>
          </a:p>
        </p:txBody>
      </p:sp>
      <p:sp>
        <p:nvSpPr>
          <p:cNvPr id="4" name="TextBox 3"/>
          <p:cNvSpPr txBox="1"/>
          <p:nvPr/>
        </p:nvSpPr>
        <p:spPr>
          <a:xfrm>
            <a:off x="457200" y="1097280"/>
            <a:ext cx="4114800" cy="3657600"/>
          </a:xfrm>
          <a:prstGeom prst="rect">
            <a:avLst/>
          </a:prstGeom>
          <a:noFill/>
        </p:spPr>
        <p:txBody>
          <a:bodyPr wrap="square">
            <a:spAutoFit/>
          </a:bodyPr>
          <a:lstStyle/>
          <a:p>
            <a:endParaRPr dirty="0"/>
          </a:p>
          <a:p>
            <a:pPr>
              <a:spcAft>
                <a:spcPts val="200"/>
              </a:spcAft>
              <a:defRPr sz="2200" b="1">
                <a:solidFill>
                  <a:srgbClr val="3A664D"/>
                </a:solidFill>
                <a:latin typeface="Arial"/>
              </a:defRPr>
            </a:pPr>
            <a:r>
              <a:rPr dirty="0"/>
              <a:t>🎯 </a:t>
            </a:r>
            <a:r>
              <a:rPr dirty="0" err="1"/>
              <a:t>Áp</a:t>
            </a:r>
            <a:r>
              <a:rPr dirty="0"/>
              <a:t> </a:t>
            </a:r>
            <a:r>
              <a:rPr dirty="0" err="1"/>
              <a:t>dụng</a:t>
            </a:r>
            <a:r>
              <a:rPr dirty="0"/>
              <a:t> </a:t>
            </a:r>
            <a:r>
              <a:rPr dirty="0" err="1"/>
              <a:t>mô</a:t>
            </a:r>
            <a:r>
              <a:rPr dirty="0"/>
              <a:t> </a:t>
            </a:r>
            <a:r>
              <a:rPr dirty="0" err="1"/>
              <a:t>hình</a:t>
            </a:r>
            <a:endParaRPr dirty="0"/>
          </a:p>
          <a:p>
            <a:pPr lvl="1">
              <a:spcBef>
                <a:spcPts val="0"/>
              </a:spcBef>
              <a:spcAft>
                <a:spcPts val="800"/>
              </a:spcAft>
              <a:defRPr sz="1800">
                <a:latin typeface="Arial"/>
              </a:defRPr>
            </a:pPr>
            <a:r>
              <a:rPr dirty="0" err="1"/>
              <a:t>Bắt</a:t>
            </a:r>
            <a:r>
              <a:rPr dirty="0"/>
              <a:t> </a:t>
            </a:r>
            <a:r>
              <a:rPr dirty="0" err="1"/>
              <a:t>đầu</a:t>
            </a:r>
            <a:r>
              <a:rPr dirty="0"/>
              <a:t> </a:t>
            </a:r>
            <a:r>
              <a:rPr dirty="0" err="1"/>
              <a:t>với</a:t>
            </a:r>
            <a:r>
              <a:rPr dirty="0"/>
              <a:t> </a:t>
            </a:r>
            <a:r>
              <a:rPr dirty="0" err="1"/>
              <a:t>các</a:t>
            </a:r>
            <a:r>
              <a:rPr dirty="0"/>
              <a:t> </a:t>
            </a:r>
            <a:r>
              <a:rPr dirty="0" err="1"/>
              <a:t>giải</a:t>
            </a:r>
            <a:r>
              <a:rPr dirty="0"/>
              <a:t> </a:t>
            </a:r>
            <a:r>
              <a:rPr dirty="0" err="1"/>
              <a:t>pháp</a:t>
            </a:r>
            <a:r>
              <a:rPr dirty="0"/>
              <a:t> </a:t>
            </a:r>
            <a:r>
              <a:rPr dirty="0" err="1"/>
              <a:t>chuyên</a:t>
            </a:r>
            <a:r>
              <a:rPr dirty="0"/>
              <a:t> </a:t>
            </a:r>
            <a:r>
              <a:rPr dirty="0" err="1"/>
              <a:t>biệt</a:t>
            </a:r>
            <a:r>
              <a:rPr dirty="0"/>
              <a:t> </a:t>
            </a:r>
            <a:r>
              <a:rPr dirty="0" err="1"/>
              <a:t>cho</a:t>
            </a:r>
            <a:r>
              <a:rPr dirty="0"/>
              <a:t> </a:t>
            </a:r>
            <a:r>
              <a:rPr dirty="0" err="1"/>
              <a:t>từng</a:t>
            </a:r>
            <a:r>
              <a:rPr dirty="0"/>
              <a:t> </a:t>
            </a:r>
            <a:r>
              <a:rPr dirty="0" err="1"/>
              <a:t>khu</a:t>
            </a:r>
            <a:r>
              <a:rPr dirty="0"/>
              <a:t> </a:t>
            </a:r>
            <a:r>
              <a:rPr dirty="0" err="1"/>
              <a:t>vực</a:t>
            </a:r>
            <a:r>
              <a:rPr dirty="0"/>
              <a:t> </a:t>
            </a:r>
            <a:r>
              <a:rPr dirty="0" err="1"/>
              <a:t>cụ</a:t>
            </a:r>
            <a:r>
              <a:rPr dirty="0"/>
              <a:t> </a:t>
            </a:r>
            <a:r>
              <a:rPr dirty="0" err="1"/>
              <a:t>thể</a:t>
            </a:r>
            <a:r>
              <a:rPr dirty="0"/>
              <a:t>.</a:t>
            </a:r>
          </a:p>
          <a:p>
            <a:pPr>
              <a:spcAft>
                <a:spcPts val="200"/>
              </a:spcAft>
              <a:defRPr sz="2200" b="1">
                <a:solidFill>
                  <a:srgbClr val="3A664D"/>
                </a:solidFill>
                <a:latin typeface="Arial"/>
              </a:defRPr>
            </a:pPr>
            <a:r>
              <a:rPr dirty="0"/>
              <a:t>🔺 </a:t>
            </a:r>
            <a:r>
              <a:rPr dirty="0" err="1"/>
              <a:t>Kiến</a:t>
            </a:r>
            <a:r>
              <a:rPr dirty="0"/>
              <a:t> </a:t>
            </a:r>
            <a:r>
              <a:rPr dirty="0" err="1"/>
              <a:t>trúc</a:t>
            </a:r>
            <a:r>
              <a:rPr dirty="0"/>
              <a:t> ISA-95</a:t>
            </a:r>
          </a:p>
          <a:p>
            <a:pPr lvl="1">
              <a:spcBef>
                <a:spcPts val="0"/>
              </a:spcBef>
              <a:spcAft>
                <a:spcPts val="800"/>
              </a:spcAft>
              <a:defRPr sz="1800">
                <a:latin typeface="Arial"/>
              </a:defRPr>
            </a:pPr>
            <a:r>
              <a:rPr dirty="0" err="1"/>
              <a:t>Tập</a:t>
            </a:r>
            <a:r>
              <a:rPr dirty="0"/>
              <a:t> </a:t>
            </a:r>
            <a:r>
              <a:rPr dirty="0" err="1"/>
              <a:t>trung</a:t>
            </a:r>
            <a:r>
              <a:rPr dirty="0"/>
              <a:t> </a:t>
            </a:r>
            <a:r>
              <a:rPr dirty="0" err="1"/>
              <a:t>hóa</a:t>
            </a:r>
            <a:r>
              <a:rPr dirty="0"/>
              <a:t> </a:t>
            </a:r>
            <a:r>
              <a:rPr dirty="0" err="1"/>
              <a:t>dữ</a:t>
            </a:r>
            <a:r>
              <a:rPr dirty="0"/>
              <a:t> </a:t>
            </a:r>
            <a:r>
              <a:rPr dirty="0" err="1"/>
              <a:t>liệu</a:t>
            </a:r>
            <a:r>
              <a:rPr dirty="0"/>
              <a:t> </a:t>
            </a:r>
            <a:r>
              <a:rPr dirty="0" err="1"/>
              <a:t>từ</a:t>
            </a:r>
            <a:r>
              <a:rPr dirty="0"/>
              <a:t> </a:t>
            </a:r>
            <a:r>
              <a:rPr dirty="0" err="1"/>
              <a:t>các</a:t>
            </a:r>
            <a:r>
              <a:rPr dirty="0"/>
              <a:t> </a:t>
            </a:r>
            <a:r>
              <a:rPr dirty="0" err="1"/>
              <a:t>cấp</a:t>
            </a:r>
            <a:r>
              <a:rPr dirty="0"/>
              <a:t> </a:t>
            </a:r>
            <a:r>
              <a:rPr dirty="0" err="1"/>
              <a:t>dưới</a:t>
            </a:r>
            <a:r>
              <a:rPr dirty="0"/>
              <a:t> </a:t>
            </a:r>
            <a:r>
              <a:rPr dirty="0" err="1"/>
              <a:t>lên</a:t>
            </a:r>
            <a:r>
              <a:rPr dirty="0"/>
              <a:t> </a:t>
            </a:r>
            <a:r>
              <a:rPr dirty="0" err="1"/>
              <a:t>hệ</a:t>
            </a:r>
            <a:r>
              <a:rPr dirty="0"/>
              <a:t> </a:t>
            </a:r>
            <a:r>
              <a:rPr dirty="0" err="1"/>
              <a:t>thống</a:t>
            </a:r>
            <a:r>
              <a:rPr dirty="0"/>
              <a:t> </a:t>
            </a:r>
            <a:r>
              <a:rPr dirty="0" err="1"/>
              <a:t>giám</a:t>
            </a:r>
            <a:r>
              <a:rPr dirty="0"/>
              <a:t> </a:t>
            </a:r>
            <a:r>
              <a:rPr dirty="0" err="1"/>
              <a:t>sát</a:t>
            </a:r>
            <a:r>
              <a:rPr dirty="0"/>
              <a:t> SCADA.</a:t>
            </a:r>
          </a:p>
          <a:p>
            <a:pPr>
              <a:spcAft>
                <a:spcPts val="200"/>
              </a:spcAft>
              <a:defRPr sz="2200" b="1">
                <a:solidFill>
                  <a:srgbClr val="3A664D"/>
                </a:solidFill>
                <a:latin typeface="Arial"/>
              </a:defRPr>
            </a:pPr>
            <a:r>
              <a:rPr dirty="0"/>
              <a:t>🧠 </a:t>
            </a:r>
            <a:r>
              <a:rPr dirty="0" err="1"/>
              <a:t>Mục</a:t>
            </a:r>
            <a:r>
              <a:rPr dirty="0"/>
              <a:t> </a:t>
            </a:r>
            <a:r>
              <a:rPr dirty="0" err="1"/>
              <a:t>tiêu</a:t>
            </a:r>
            <a:r>
              <a:rPr dirty="0"/>
              <a:t>: </a:t>
            </a:r>
            <a:r>
              <a:rPr dirty="0" err="1"/>
              <a:t>Tự</a:t>
            </a:r>
            <a:r>
              <a:rPr dirty="0"/>
              <a:t> </a:t>
            </a:r>
            <a:r>
              <a:rPr dirty="0" err="1"/>
              <a:t>chủ</a:t>
            </a:r>
            <a:r>
              <a:rPr dirty="0"/>
              <a:t> </a:t>
            </a:r>
            <a:r>
              <a:rPr dirty="0" err="1"/>
              <a:t>Cấp</a:t>
            </a:r>
            <a:r>
              <a:rPr dirty="0"/>
              <a:t> 5</a:t>
            </a:r>
          </a:p>
          <a:p>
            <a:pPr lvl="1">
              <a:spcBef>
                <a:spcPts val="0"/>
              </a:spcBef>
              <a:spcAft>
                <a:spcPts val="800"/>
              </a:spcAft>
              <a:defRPr sz="1800">
                <a:latin typeface="Arial"/>
              </a:defRPr>
            </a:pPr>
            <a:r>
              <a:rPr dirty="0" err="1"/>
              <a:t>Hệ</a:t>
            </a:r>
            <a:r>
              <a:rPr dirty="0"/>
              <a:t> </a:t>
            </a:r>
            <a:r>
              <a:rPr dirty="0" err="1"/>
              <a:t>thống</a:t>
            </a:r>
            <a:r>
              <a:rPr dirty="0"/>
              <a:t> </a:t>
            </a:r>
            <a:r>
              <a:rPr dirty="0" err="1"/>
              <a:t>tự</a:t>
            </a:r>
            <a:r>
              <a:rPr dirty="0"/>
              <a:t> </a:t>
            </a:r>
            <a:r>
              <a:rPr dirty="0" err="1"/>
              <a:t>ra</a:t>
            </a:r>
            <a:r>
              <a:rPr dirty="0"/>
              <a:t> </a:t>
            </a:r>
            <a:r>
              <a:rPr dirty="0" err="1"/>
              <a:t>quyết</a:t>
            </a:r>
            <a:r>
              <a:rPr dirty="0"/>
              <a:t> </a:t>
            </a:r>
            <a:r>
              <a:rPr dirty="0" err="1"/>
              <a:t>định</a:t>
            </a:r>
            <a:r>
              <a:rPr dirty="0"/>
              <a:t> </a:t>
            </a:r>
            <a:r>
              <a:rPr dirty="0" err="1"/>
              <a:t>bằng</a:t>
            </a:r>
            <a:r>
              <a:rPr dirty="0"/>
              <a:t> AI </a:t>
            </a:r>
            <a:r>
              <a:rPr dirty="0" err="1"/>
              <a:t>mà</a:t>
            </a:r>
            <a:r>
              <a:rPr dirty="0"/>
              <a:t> </a:t>
            </a:r>
            <a:r>
              <a:rPr dirty="0" err="1"/>
              <a:t>không</a:t>
            </a:r>
            <a:r>
              <a:rPr dirty="0"/>
              <a:t> </a:t>
            </a:r>
            <a:r>
              <a:rPr dirty="0" err="1"/>
              <a:t>cần</a:t>
            </a:r>
            <a:r>
              <a:rPr dirty="0"/>
              <a:t> </a:t>
            </a:r>
            <a:r>
              <a:rPr dirty="0" err="1"/>
              <a:t>sự</a:t>
            </a:r>
            <a:r>
              <a:rPr dirty="0"/>
              <a:t> can </a:t>
            </a:r>
            <a:r>
              <a:rPr dirty="0" err="1"/>
              <a:t>thiệp</a:t>
            </a:r>
            <a:r>
              <a:rPr dirty="0"/>
              <a:t>.</a:t>
            </a:r>
          </a:p>
        </p:txBody>
      </p:sp>
      <p:pic>
        <p:nvPicPr>
          <p:cNvPr id="5" name="Picture 4" descr="slide_13.png"/>
          <p:cNvPicPr>
            <a:picLocks noChangeAspect="1"/>
          </p:cNvPicPr>
          <p:nvPr/>
        </p:nvPicPr>
        <p:blipFill>
          <a:blip r:embed="rId7"/>
          <a:stretch>
            <a:fillRect/>
          </a:stretch>
        </p:blipFill>
        <p:spPr>
          <a:xfrm>
            <a:off x="5082268" y="962569"/>
            <a:ext cx="3927021" cy="3927021"/>
          </a:xfrm>
          <a:prstGeom prst="rect">
            <a:avLst/>
          </a:prstGeom>
        </p:spPr>
      </p:pic>
      <p:pic>
        <p:nvPicPr>
          <p:cNvPr id="6" name="slide_13.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144000" y="0"/>
            <a:ext cx="457200" cy="457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5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Tóm tắt cuối bài</a:t>
            </a:r>
          </a:p>
        </p:txBody>
      </p:sp>
      <p:sp>
        <p:nvSpPr>
          <p:cNvPr id="4" name="TextBox 3"/>
          <p:cNvSpPr txBox="1"/>
          <p:nvPr/>
        </p:nvSpPr>
        <p:spPr>
          <a:xfrm>
            <a:off x="457199" y="1097280"/>
            <a:ext cx="8033658" cy="3144451"/>
          </a:xfrm>
          <a:prstGeom prst="rect">
            <a:avLst/>
          </a:prstGeom>
          <a:noFill/>
        </p:spPr>
        <p:txBody>
          <a:bodyPr wrap="square">
            <a:spAutoFit/>
          </a:bodyPr>
          <a:lstStyle/>
          <a:p>
            <a:pPr>
              <a:spcAft>
                <a:spcPts val="200"/>
              </a:spcAft>
              <a:defRPr sz="2200" b="1">
                <a:solidFill>
                  <a:srgbClr val="3A664D"/>
                </a:solidFill>
                <a:latin typeface="Arial"/>
              </a:defRPr>
            </a:pPr>
            <a:r>
              <a:rPr dirty="0"/>
              <a:t>🌐 </a:t>
            </a:r>
            <a:r>
              <a:rPr dirty="0" err="1"/>
              <a:t>Ứng</a:t>
            </a:r>
            <a:r>
              <a:rPr dirty="0"/>
              <a:t> </a:t>
            </a:r>
            <a:r>
              <a:rPr dirty="0" err="1"/>
              <a:t>dụng</a:t>
            </a:r>
            <a:r>
              <a:rPr dirty="0"/>
              <a:t> Công </a:t>
            </a:r>
            <a:r>
              <a:rPr dirty="0" err="1"/>
              <a:t>nghệ</a:t>
            </a:r>
            <a:endParaRPr dirty="0"/>
          </a:p>
          <a:p>
            <a:pPr lvl="1">
              <a:spcBef>
                <a:spcPts val="0"/>
              </a:spcBef>
              <a:spcAft>
                <a:spcPts val="800"/>
              </a:spcAft>
              <a:defRPr sz="1800">
                <a:latin typeface="Arial"/>
              </a:defRPr>
            </a:pPr>
            <a:r>
              <a:rPr dirty="0" err="1"/>
              <a:t>Tận</a:t>
            </a:r>
            <a:r>
              <a:rPr dirty="0"/>
              <a:t> </a:t>
            </a:r>
            <a:r>
              <a:rPr dirty="0" err="1"/>
              <a:t>dụng</a:t>
            </a:r>
            <a:r>
              <a:rPr dirty="0"/>
              <a:t> Robot, IoT, Drone </a:t>
            </a:r>
            <a:r>
              <a:rPr dirty="0" err="1"/>
              <a:t>và</a:t>
            </a:r>
            <a:r>
              <a:rPr dirty="0"/>
              <a:t> Blockchain </a:t>
            </a:r>
            <a:r>
              <a:rPr dirty="0" err="1"/>
              <a:t>làm</a:t>
            </a:r>
            <a:r>
              <a:rPr dirty="0"/>
              <a:t> </a:t>
            </a:r>
            <a:r>
              <a:rPr dirty="0" err="1"/>
              <a:t>các</a:t>
            </a:r>
            <a:r>
              <a:rPr dirty="0"/>
              <a:t> </a:t>
            </a:r>
            <a:r>
              <a:rPr dirty="0" err="1"/>
              <a:t>trụ</a:t>
            </a:r>
            <a:r>
              <a:rPr dirty="0"/>
              <a:t> </a:t>
            </a:r>
            <a:r>
              <a:rPr dirty="0" err="1"/>
              <a:t>cột</a:t>
            </a:r>
            <a:r>
              <a:rPr dirty="0"/>
              <a:t> </a:t>
            </a:r>
            <a:r>
              <a:rPr dirty="0" err="1"/>
              <a:t>công</a:t>
            </a:r>
            <a:r>
              <a:rPr dirty="0"/>
              <a:t> </a:t>
            </a:r>
            <a:r>
              <a:rPr dirty="0" err="1"/>
              <a:t>nghệ</a:t>
            </a:r>
            <a:r>
              <a:rPr dirty="0"/>
              <a:t>.</a:t>
            </a:r>
          </a:p>
          <a:p>
            <a:pPr>
              <a:spcAft>
                <a:spcPts val="200"/>
              </a:spcAft>
              <a:defRPr sz="2200" b="1">
                <a:solidFill>
                  <a:srgbClr val="3A664D"/>
                </a:solidFill>
                <a:latin typeface="Arial"/>
              </a:defRPr>
            </a:pPr>
            <a:r>
              <a:rPr dirty="0"/>
              <a:t>🏛️ </a:t>
            </a:r>
            <a:r>
              <a:rPr dirty="0" err="1"/>
              <a:t>Kiến</a:t>
            </a:r>
            <a:r>
              <a:rPr dirty="0"/>
              <a:t> </a:t>
            </a:r>
            <a:r>
              <a:rPr dirty="0" err="1"/>
              <a:t>trúc</a:t>
            </a:r>
            <a:r>
              <a:rPr dirty="0"/>
              <a:t> </a:t>
            </a:r>
            <a:r>
              <a:rPr dirty="0" err="1"/>
              <a:t>Hệ</a:t>
            </a:r>
            <a:r>
              <a:rPr dirty="0"/>
              <a:t> </a:t>
            </a:r>
            <a:r>
              <a:rPr dirty="0" err="1"/>
              <a:t>thống</a:t>
            </a:r>
            <a:endParaRPr dirty="0"/>
          </a:p>
          <a:p>
            <a:pPr lvl="1">
              <a:spcBef>
                <a:spcPts val="0"/>
              </a:spcBef>
              <a:spcAft>
                <a:spcPts val="800"/>
              </a:spcAft>
              <a:defRPr sz="1800">
                <a:latin typeface="Arial"/>
              </a:defRPr>
            </a:pPr>
            <a:r>
              <a:rPr dirty="0" err="1"/>
              <a:t>Lựa</a:t>
            </a:r>
            <a:r>
              <a:rPr dirty="0"/>
              <a:t> </a:t>
            </a:r>
            <a:r>
              <a:rPr dirty="0" err="1"/>
              <a:t>chọn</a:t>
            </a:r>
            <a:r>
              <a:rPr dirty="0"/>
              <a:t> </a:t>
            </a:r>
            <a:r>
              <a:rPr dirty="0" err="1"/>
              <a:t>giữa</a:t>
            </a:r>
            <a:r>
              <a:rPr dirty="0"/>
              <a:t> </a:t>
            </a:r>
            <a:r>
              <a:rPr dirty="0" err="1"/>
              <a:t>cấu</a:t>
            </a:r>
            <a:r>
              <a:rPr dirty="0"/>
              <a:t> </a:t>
            </a:r>
            <a:r>
              <a:rPr dirty="0" err="1"/>
              <a:t>trúc</a:t>
            </a:r>
            <a:r>
              <a:rPr dirty="0"/>
              <a:t> </a:t>
            </a:r>
            <a:r>
              <a:rPr dirty="0" err="1"/>
              <a:t>Phân</a:t>
            </a:r>
            <a:r>
              <a:rPr dirty="0"/>
              <a:t> </a:t>
            </a:r>
            <a:r>
              <a:rPr dirty="0" err="1"/>
              <a:t>cấp</a:t>
            </a:r>
            <a:r>
              <a:rPr dirty="0"/>
              <a:t> (ISA-95) </a:t>
            </a:r>
            <a:r>
              <a:rPr dirty="0" err="1"/>
              <a:t>và</a:t>
            </a:r>
            <a:r>
              <a:rPr dirty="0"/>
              <a:t> </a:t>
            </a:r>
            <a:r>
              <a:rPr dirty="0" err="1"/>
              <a:t>Phân</a:t>
            </a:r>
            <a:r>
              <a:rPr dirty="0"/>
              <a:t> </a:t>
            </a:r>
            <a:r>
              <a:rPr dirty="0" err="1"/>
              <a:t>tán</a:t>
            </a:r>
            <a:r>
              <a:rPr dirty="0"/>
              <a:t> (DCS/IoT).</a:t>
            </a:r>
          </a:p>
          <a:p>
            <a:pPr>
              <a:defRPr sz="2000">
                <a:solidFill>
                  <a:srgbClr val="3A664D"/>
                </a:solidFill>
                <a:latin typeface="Arial"/>
              </a:defRPr>
            </a:pPr>
            <a:r>
              <a:rPr dirty="0" err="1"/>
              <a:t>Cấp</a:t>
            </a:r>
            <a:r>
              <a:rPr dirty="0"/>
              <a:t> </a:t>
            </a:r>
            <a:r>
              <a:rPr dirty="0" err="1"/>
              <a:t>độ</a:t>
            </a:r>
            <a:r>
              <a:rPr dirty="0"/>
              <a:t> </a:t>
            </a:r>
            <a:r>
              <a:rPr dirty="0" err="1"/>
              <a:t>cao</a:t>
            </a:r>
            <a:r>
              <a:rPr dirty="0"/>
              <a:t> </a:t>
            </a:r>
            <a:r>
              <a:rPr dirty="0" err="1"/>
              <a:t>nhất</a:t>
            </a:r>
            <a:r>
              <a:rPr dirty="0"/>
              <a:t> </a:t>
            </a:r>
            <a:r>
              <a:rPr dirty="0" err="1"/>
              <a:t>là</a:t>
            </a:r>
            <a:r>
              <a:rPr dirty="0"/>
              <a:t> </a:t>
            </a:r>
            <a:r>
              <a:rPr dirty="0" err="1"/>
              <a:t>Cấp</a:t>
            </a:r>
            <a:r>
              <a:rPr dirty="0"/>
              <a:t> 5: </a:t>
            </a:r>
            <a:r>
              <a:rPr dirty="0" err="1"/>
              <a:t>Tự</a:t>
            </a:r>
            <a:r>
              <a:rPr dirty="0"/>
              <a:t> </a:t>
            </a:r>
            <a:r>
              <a:rPr dirty="0" err="1"/>
              <a:t>chủ</a:t>
            </a:r>
            <a:r>
              <a:rPr dirty="0"/>
              <a:t> (Autonomous) (</a:t>
            </a:r>
            <a:r>
              <a:rPr dirty="0" err="1"/>
              <a:t>hệ</a:t>
            </a:r>
            <a:r>
              <a:rPr dirty="0"/>
              <a:t> </a:t>
            </a:r>
            <a:r>
              <a:rPr dirty="0" err="1"/>
              <a:t>thống</a:t>
            </a:r>
            <a:r>
              <a:rPr dirty="0"/>
              <a:t> </a:t>
            </a:r>
            <a:r>
              <a:rPr dirty="0" err="1"/>
              <a:t>tự</a:t>
            </a:r>
            <a:r>
              <a:rPr dirty="0"/>
              <a:t> </a:t>
            </a:r>
            <a:r>
              <a:rPr dirty="0" err="1"/>
              <a:t>ra</a:t>
            </a:r>
            <a:r>
              <a:rPr dirty="0"/>
              <a:t> </a:t>
            </a:r>
            <a:r>
              <a:rPr dirty="0" err="1"/>
              <a:t>quyết</a:t>
            </a:r>
            <a:r>
              <a:rPr dirty="0"/>
              <a:t> </a:t>
            </a:r>
            <a:r>
              <a:rPr dirty="0" err="1"/>
              <a:t>định</a:t>
            </a:r>
            <a:r>
              <a:rPr dirty="0"/>
              <a:t>).</a:t>
            </a:r>
          </a:p>
          <a:p>
            <a:pPr>
              <a:defRPr sz="2000">
                <a:solidFill>
                  <a:srgbClr val="3A664D"/>
                </a:solidFill>
                <a:latin typeface="Arial"/>
              </a:defRPr>
            </a:pPr>
            <a:r>
              <a:rPr dirty="0" err="1"/>
              <a:t>Chuyển</a:t>
            </a:r>
            <a:r>
              <a:rPr dirty="0"/>
              <a:t> </a:t>
            </a:r>
            <a:r>
              <a:rPr dirty="0" err="1"/>
              <a:t>đổi</a:t>
            </a:r>
            <a:r>
              <a:rPr dirty="0"/>
              <a:t> </a:t>
            </a:r>
            <a:r>
              <a:rPr dirty="0" err="1"/>
              <a:t>số</a:t>
            </a:r>
            <a:r>
              <a:rPr dirty="0"/>
              <a:t> (CĐS) </a:t>
            </a:r>
            <a:r>
              <a:rPr dirty="0" err="1"/>
              <a:t>là</a:t>
            </a:r>
            <a:r>
              <a:rPr dirty="0"/>
              <a:t> xu </a:t>
            </a:r>
            <a:r>
              <a:rPr dirty="0" err="1"/>
              <a:t>hướng</a:t>
            </a:r>
            <a:r>
              <a:rPr dirty="0"/>
              <a:t> bao </a:t>
            </a:r>
            <a:r>
              <a:rPr dirty="0" err="1"/>
              <a:t>trùm</a:t>
            </a:r>
            <a:r>
              <a:rPr dirty="0"/>
              <a:t> </a:t>
            </a:r>
            <a:r>
              <a:rPr dirty="0" err="1"/>
              <a:t>toàn</a:t>
            </a:r>
            <a:r>
              <a:rPr dirty="0"/>
              <a:t> </a:t>
            </a:r>
            <a:r>
              <a:rPr dirty="0" err="1"/>
              <a:t>bộ</a:t>
            </a:r>
            <a:r>
              <a:rPr dirty="0"/>
              <a:t> </a:t>
            </a:r>
            <a:r>
              <a:rPr dirty="0" err="1"/>
              <a:t>chuỗi</a:t>
            </a:r>
            <a:r>
              <a:rPr dirty="0"/>
              <a:t> </a:t>
            </a:r>
            <a:r>
              <a:rPr dirty="0" err="1"/>
              <a:t>giá</a:t>
            </a:r>
            <a:r>
              <a:rPr dirty="0"/>
              <a:t> </a:t>
            </a:r>
            <a:r>
              <a:rPr dirty="0" err="1"/>
              <a:t>trị</a:t>
            </a:r>
            <a:r>
              <a:rPr dirty="0"/>
              <a:t>.</a:t>
            </a:r>
          </a:p>
          <a:p>
            <a:pPr>
              <a:spcAft>
                <a:spcPts val="200"/>
              </a:spcAft>
              <a:defRPr sz="2200" b="1">
                <a:solidFill>
                  <a:srgbClr val="3A664D"/>
                </a:solidFill>
                <a:latin typeface="Arial"/>
              </a:defRPr>
            </a:pPr>
            <a:r>
              <a:rPr dirty="0"/>
              <a:t>📋 </a:t>
            </a:r>
            <a:r>
              <a:rPr dirty="0" err="1"/>
              <a:t>Mô</a:t>
            </a:r>
            <a:r>
              <a:rPr dirty="0"/>
              <a:t> </a:t>
            </a:r>
            <a:r>
              <a:rPr dirty="0" err="1"/>
              <a:t>hình</a:t>
            </a:r>
            <a:r>
              <a:rPr dirty="0"/>
              <a:t> </a:t>
            </a:r>
            <a:r>
              <a:rPr dirty="0" err="1"/>
              <a:t>Thực</a:t>
            </a:r>
            <a:r>
              <a:rPr dirty="0"/>
              <a:t> </a:t>
            </a:r>
            <a:r>
              <a:rPr dirty="0" err="1"/>
              <a:t>tiễn</a:t>
            </a:r>
            <a:endParaRPr dirty="0"/>
          </a:p>
          <a:p>
            <a:pPr lvl="1">
              <a:spcBef>
                <a:spcPts val="0"/>
              </a:spcBef>
              <a:spcAft>
                <a:spcPts val="800"/>
              </a:spcAft>
              <a:defRPr sz="1800">
                <a:latin typeface="Arial"/>
              </a:defRPr>
            </a:pPr>
            <a:r>
              <a:rPr dirty="0" err="1"/>
              <a:t>Ví</a:t>
            </a:r>
            <a:r>
              <a:rPr dirty="0"/>
              <a:t> </a:t>
            </a:r>
            <a:r>
              <a:rPr dirty="0" err="1"/>
              <a:t>dụ</a:t>
            </a:r>
            <a:r>
              <a:rPr dirty="0"/>
              <a:t>: </a:t>
            </a:r>
            <a:r>
              <a:rPr dirty="0" err="1"/>
              <a:t>nhà</a:t>
            </a:r>
            <a:r>
              <a:rPr dirty="0"/>
              <a:t> </a:t>
            </a:r>
            <a:r>
              <a:rPr dirty="0" err="1"/>
              <a:t>kính</a:t>
            </a:r>
            <a:r>
              <a:rPr dirty="0"/>
              <a:t>, </a:t>
            </a:r>
            <a:r>
              <a:rPr dirty="0" err="1"/>
              <a:t>tưới</a:t>
            </a:r>
            <a:r>
              <a:rPr dirty="0"/>
              <a:t> </a:t>
            </a:r>
            <a:r>
              <a:rPr dirty="0" err="1"/>
              <a:t>phân</a:t>
            </a:r>
            <a:r>
              <a:rPr dirty="0"/>
              <a:t> </a:t>
            </a:r>
            <a:r>
              <a:rPr dirty="0" err="1"/>
              <a:t>tán</a:t>
            </a:r>
            <a:r>
              <a:rPr dirty="0"/>
              <a:t>, </a:t>
            </a:r>
            <a:r>
              <a:rPr dirty="0" err="1"/>
              <a:t>trại</a:t>
            </a:r>
            <a:r>
              <a:rPr dirty="0"/>
              <a:t> </a:t>
            </a:r>
            <a:r>
              <a:rPr dirty="0" err="1"/>
              <a:t>bò</a:t>
            </a:r>
            <a:r>
              <a:rPr dirty="0"/>
              <a:t> </a:t>
            </a:r>
            <a:r>
              <a:rPr dirty="0" err="1"/>
              <a:t>sữa</a:t>
            </a:r>
            <a:r>
              <a:rPr dirty="0"/>
              <a:t>, </a:t>
            </a:r>
            <a:r>
              <a:rPr dirty="0" err="1"/>
              <a:t>giám</a:t>
            </a:r>
            <a:r>
              <a:rPr dirty="0"/>
              <a:t> </a:t>
            </a:r>
            <a:r>
              <a:rPr dirty="0" err="1"/>
              <a:t>sát</a:t>
            </a:r>
            <a:r>
              <a:rPr dirty="0"/>
              <a:t> drone.</a:t>
            </a:r>
          </a:p>
        </p:txBody>
      </p:sp>
      <p:pic>
        <p:nvPicPr>
          <p:cNvPr id="6" name="slide_14.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44000" y="0"/>
            <a:ext cx="457200" cy="457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PRING_QUIZ_SHAPE0">
            <a:extLst>
              <a:ext uri="{FF2B5EF4-FFF2-40B4-BE49-F238E27FC236}">
                <a16:creationId xmlns:a16="http://schemas.microsoft.com/office/drawing/2014/main" id="{E8AF2C9E-72F6-F98A-4F34-6021F2B24A1D}"/>
              </a:ext>
            </a:extLst>
          </p:cNvPr>
          <p:cNvSpPr/>
          <p:nvPr/>
        </p:nvSpPr>
        <p:spPr>
          <a:xfrm>
            <a:off x="0" y="0"/>
            <a:ext cx="9144000" cy="5143500"/>
          </a:xfrm>
          <a:prstGeom prst="rect">
            <a:avLst/>
          </a:prstGeom>
          <a:solidFill>
            <a:srgbClr val="FFFFFF"/>
          </a:solidFill>
          <a:ln w="9525" cap="flat" cmpd="sng" algn="ctr">
            <a:noFill/>
            <a:prstDash val="solid"/>
          </a:ln>
          <a:effectLst>
            <a:innerShdw>
              <a:scrgbClr r="0" g="0" b="0">
                <a:alpha val="0"/>
              </a:sc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ISPRING_QUIZ_SHAPE1">
            <a:extLst>
              <a:ext uri="{FF2B5EF4-FFF2-40B4-BE49-F238E27FC236}">
                <a16:creationId xmlns:a16="http://schemas.microsoft.com/office/drawing/2014/main" id="{E3D4FC4D-28E1-E549-9BF3-18E650CAD772}"/>
              </a:ext>
            </a:extLst>
          </p:cNvPr>
          <p:cNvPicPr>
            <a:picLocks/>
          </p:cNvPicPr>
          <p:nvPr/>
        </p:nvPicPr>
        <p:blipFill>
          <a:blip r:embed="rId4"/>
          <a:srcRect/>
          <a:stretch>
            <a:fillRect/>
          </a:stretch>
        </p:blipFill>
        <p:spPr>
          <a:xfrm>
            <a:off x="1309823" y="714783"/>
            <a:ext cx="6524353" cy="3713934"/>
          </a:xfrm>
          <a:prstGeom prst="rect">
            <a:avLst/>
          </a:prstGeom>
          <a:effectLst>
            <a:outerShdw blurRad="114300" dist="38100" dir="5400000" rotWithShape="0">
              <a:scrgbClr r="0" g="0" b="0">
                <a:alpha val="20000"/>
              </a:scrgbClr>
            </a:outerShdw>
          </a:effectLst>
        </p:spPr>
      </p:pic>
    </p:spTree>
    <p:custDataLst>
      <p:tags r:id="rId1"/>
    </p:custDataLst>
    <p:extLst>
      <p:ext uri="{BB962C8B-B14F-4D97-AF65-F5344CB8AC3E}">
        <p14:creationId xmlns:p14="http://schemas.microsoft.com/office/powerpoint/2010/main" val="161871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Câu hỏi ôn tập</a:t>
            </a:r>
          </a:p>
        </p:txBody>
      </p:sp>
      <p:sp>
        <p:nvSpPr>
          <p:cNvPr id="4" name="TextBox 3"/>
          <p:cNvSpPr txBox="1"/>
          <p:nvPr/>
        </p:nvSpPr>
        <p:spPr>
          <a:xfrm>
            <a:off x="146957" y="1097280"/>
            <a:ext cx="8874579" cy="3156249"/>
          </a:xfrm>
          <a:prstGeom prst="rect">
            <a:avLst/>
          </a:prstGeom>
          <a:noFill/>
        </p:spPr>
        <p:txBody>
          <a:bodyPr wrap="square">
            <a:spAutoFit/>
          </a:bodyPr>
          <a:lstStyle/>
          <a:p>
            <a:pPr lvl="1">
              <a:lnSpc>
                <a:spcPct val="150000"/>
              </a:lnSpc>
              <a:spcBef>
                <a:spcPts val="0"/>
              </a:spcBef>
              <a:spcAft>
                <a:spcPts val="800"/>
              </a:spcAft>
              <a:defRPr sz="1800">
                <a:latin typeface="Arial"/>
              </a:defRPr>
            </a:pPr>
            <a:r>
              <a:rPr lang="en-US" b="1" dirty="0" err="1">
                <a:latin typeface="Times New Roman" panose="02020603050405020304" pitchFamily="18" charset="0"/>
                <a:cs typeface="Times New Roman" panose="02020603050405020304" pitchFamily="18" charset="0"/>
              </a:rPr>
              <a:t>Câu</a:t>
            </a:r>
            <a:r>
              <a:rPr lang="en-US" b="1" dirty="0">
                <a:latin typeface="Times New Roman" panose="02020603050405020304" pitchFamily="18" charset="0"/>
                <a:cs typeface="Times New Roman" panose="02020603050405020304" pitchFamily="18" charset="0"/>
              </a:rPr>
              <a:t> 1. </a:t>
            </a:r>
            <a:r>
              <a:rPr lang="vi-VN" dirty="0">
                <a:latin typeface="Times New Roman" panose="02020603050405020304" pitchFamily="18" charset="0"/>
                <a:cs typeface="Times New Roman" panose="02020603050405020304" pitchFamily="18" charset="0"/>
              </a:rPr>
              <a:t>Dựa vào mô hình Kim tự tháp Tự động hóa 5 cấp (ISA-95), hãy mô tả các thành phần tương ứng của "Hệ thống Nhà kính Thông minh".</a:t>
            </a:r>
          </a:p>
          <a:p>
            <a:pPr lvl="1">
              <a:lnSpc>
                <a:spcPct val="150000"/>
              </a:lnSpc>
              <a:spcBef>
                <a:spcPts val="0"/>
              </a:spcBef>
              <a:spcAft>
                <a:spcPts val="800"/>
              </a:spcAft>
              <a:defRPr sz="1800">
                <a:latin typeface="Arial"/>
              </a:defRPr>
            </a:pPr>
            <a:r>
              <a:rPr lang="en-US" b="1" dirty="0" err="1">
                <a:latin typeface="Times New Roman" panose="02020603050405020304" pitchFamily="18" charset="0"/>
                <a:cs typeface="Times New Roman" panose="02020603050405020304" pitchFamily="18" charset="0"/>
              </a:rPr>
              <a:t>Câu</a:t>
            </a:r>
            <a:r>
              <a:rPr lang="en-US" b="1" dirty="0">
                <a:latin typeface="Times New Roman" panose="02020603050405020304" pitchFamily="18" charset="0"/>
                <a:cs typeface="Times New Roman" panose="02020603050405020304" pitchFamily="18" charset="0"/>
              </a:rPr>
              <a:t> 2.</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So sánh sự khác biệt cơ bản giữa Nông nghiệp Công nghệ cao và Chuyển đổi số trong nông nghiệp. Tại sao nói CĐS là bước tiến xa hơn CNC?</a:t>
            </a:r>
          </a:p>
          <a:p>
            <a:pPr lvl="1">
              <a:lnSpc>
                <a:spcPct val="150000"/>
              </a:lnSpc>
              <a:spcBef>
                <a:spcPts val="0"/>
              </a:spcBef>
              <a:spcAft>
                <a:spcPts val="800"/>
              </a:spcAft>
              <a:defRPr sz="1800">
                <a:latin typeface="Arial"/>
              </a:defRPr>
            </a:pPr>
            <a:r>
              <a:rPr lang="en-US" b="1" dirty="0" err="1">
                <a:latin typeface="Times New Roman" panose="02020603050405020304" pitchFamily="18" charset="0"/>
                <a:cs typeface="Times New Roman" panose="02020603050405020304" pitchFamily="18" charset="0"/>
              </a:rPr>
              <a:t>Câu</a:t>
            </a:r>
            <a:r>
              <a:rPr lang="en-US" b="1" dirty="0">
                <a:latin typeface="Times New Roman" panose="02020603050405020304" pitchFamily="18" charset="0"/>
                <a:cs typeface="Times New Roman" panose="02020603050405020304" pitchFamily="18" charset="0"/>
              </a:rPr>
              <a:t> 3.</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Một trang trại lớn (50 hecta) trồng nhiều loại cây khác nhau, nên áp dụng cấu trúc điều khiển Phân cấp (Tập trung) hay Phân tán cho hệ thống tưới tiêu? Phân tích ưu/nhược điểm của lựa chọn đó dựa trên nội dung mục 1.6</a:t>
            </a:r>
            <a:r>
              <a:rPr dirty="0">
                <a:latin typeface="Times New Roman" panose="02020603050405020304" pitchFamily="18" charset="0"/>
                <a:cs typeface="Times New Roman" panose="02020603050405020304" pitchFamily="18" charset="0"/>
              </a:rPr>
              <a:t>.</a:t>
            </a:r>
          </a:p>
        </p:txBody>
      </p:sp>
      <p:pic>
        <p:nvPicPr>
          <p:cNvPr id="6" name="slide_15.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44000" y="0"/>
            <a:ext cx="457200" cy="457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Kết thúc bài học</a:t>
            </a:r>
          </a:p>
        </p:txBody>
      </p:sp>
      <p:sp>
        <p:nvSpPr>
          <p:cNvPr id="4" name="TextBox 3"/>
          <p:cNvSpPr txBox="1"/>
          <p:nvPr/>
        </p:nvSpPr>
        <p:spPr>
          <a:xfrm>
            <a:off x="457200" y="1097280"/>
            <a:ext cx="4114800" cy="3657600"/>
          </a:xfrm>
          <a:prstGeom prst="rect">
            <a:avLst/>
          </a:prstGeom>
          <a:noFill/>
        </p:spPr>
        <p:txBody>
          <a:bodyPr wrap="square">
            <a:spAutoFit/>
          </a:bodyPr>
          <a:lstStyle/>
          <a:p>
            <a:endParaRPr dirty="0"/>
          </a:p>
          <a:p>
            <a:pPr>
              <a:spcAft>
                <a:spcPts val="200"/>
              </a:spcAft>
              <a:defRPr sz="2200" b="1">
                <a:solidFill>
                  <a:srgbClr val="3A664D"/>
                </a:solidFill>
                <a:latin typeface="Arial"/>
              </a:defRPr>
            </a:pPr>
            <a:r>
              <a:rPr dirty="0"/>
              <a:t>🔭 Xem </a:t>
            </a:r>
            <a:r>
              <a:rPr dirty="0" err="1"/>
              <a:t>trước</a:t>
            </a:r>
            <a:r>
              <a:rPr dirty="0"/>
              <a:t>: </a:t>
            </a:r>
            <a:r>
              <a:rPr dirty="0" err="1"/>
              <a:t>Chương</a:t>
            </a:r>
            <a:r>
              <a:rPr dirty="0"/>
              <a:t> 2</a:t>
            </a:r>
          </a:p>
          <a:p>
            <a:pPr lvl="1">
              <a:spcBef>
                <a:spcPts val="0"/>
              </a:spcBef>
              <a:spcAft>
                <a:spcPts val="800"/>
              </a:spcAft>
              <a:defRPr sz="1800">
                <a:latin typeface="Arial"/>
              </a:defRPr>
            </a:pPr>
            <a:r>
              <a:rPr dirty="0" err="1"/>
              <a:t>Khám</a:t>
            </a:r>
            <a:r>
              <a:rPr dirty="0"/>
              <a:t> </a:t>
            </a:r>
            <a:r>
              <a:rPr dirty="0" err="1"/>
              <a:t>phá</a:t>
            </a:r>
            <a:r>
              <a:rPr dirty="0"/>
              <a:t> '</a:t>
            </a:r>
            <a:r>
              <a:rPr dirty="0" err="1"/>
              <a:t>giác</a:t>
            </a:r>
            <a:r>
              <a:rPr dirty="0"/>
              <a:t> </a:t>
            </a:r>
            <a:r>
              <a:rPr dirty="0" err="1"/>
              <a:t>quan</a:t>
            </a:r>
            <a:r>
              <a:rPr dirty="0"/>
              <a:t>' </a:t>
            </a:r>
            <a:r>
              <a:rPr dirty="0" err="1"/>
              <a:t>và</a:t>
            </a:r>
            <a:r>
              <a:rPr dirty="0"/>
              <a:t> '</a:t>
            </a:r>
            <a:r>
              <a:rPr dirty="0" err="1"/>
              <a:t>cơ</a:t>
            </a:r>
            <a:r>
              <a:rPr dirty="0"/>
              <a:t> </a:t>
            </a:r>
            <a:r>
              <a:rPr dirty="0" err="1"/>
              <a:t>bắp</a:t>
            </a:r>
            <a:r>
              <a:rPr dirty="0"/>
              <a:t>' </a:t>
            </a:r>
            <a:r>
              <a:rPr dirty="0" err="1"/>
              <a:t>của</a:t>
            </a:r>
            <a:r>
              <a:rPr dirty="0"/>
              <a:t> </a:t>
            </a:r>
            <a:r>
              <a:rPr dirty="0" err="1"/>
              <a:t>nông</a:t>
            </a:r>
            <a:r>
              <a:rPr dirty="0"/>
              <a:t> </a:t>
            </a:r>
            <a:r>
              <a:rPr dirty="0" err="1"/>
              <a:t>nghiệp</a:t>
            </a:r>
            <a:r>
              <a:rPr dirty="0"/>
              <a:t> </a:t>
            </a:r>
            <a:r>
              <a:rPr dirty="0" err="1"/>
              <a:t>thông</a:t>
            </a:r>
            <a:r>
              <a:rPr dirty="0"/>
              <a:t> </a:t>
            </a:r>
            <a:r>
              <a:rPr dirty="0" err="1"/>
              <a:t>minh</a:t>
            </a:r>
            <a:r>
              <a:rPr dirty="0"/>
              <a:t>.</a:t>
            </a:r>
          </a:p>
        </p:txBody>
      </p:sp>
      <p:pic>
        <p:nvPicPr>
          <p:cNvPr id="5" name="Picture 4" descr="slide_16.png"/>
          <p:cNvPicPr>
            <a:picLocks noChangeAspect="1"/>
          </p:cNvPicPr>
          <p:nvPr/>
        </p:nvPicPr>
        <p:blipFill>
          <a:blip r:embed="rId7"/>
          <a:stretch>
            <a:fillRect/>
          </a:stretch>
        </p:blipFill>
        <p:spPr>
          <a:xfrm>
            <a:off x="4772841" y="772341"/>
            <a:ext cx="4371159" cy="4371159"/>
          </a:xfrm>
          <a:prstGeom prst="rect">
            <a:avLst/>
          </a:prstGeom>
        </p:spPr>
      </p:pic>
      <p:pic>
        <p:nvPicPr>
          <p:cNvPr id="6" name="slide_16.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144000" y="0"/>
            <a:ext cx="457200" cy="457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6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Nội dung bài học</a:t>
            </a:r>
          </a:p>
        </p:txBody>
      </p:sp>
      <p:sp>
        <p:nvSpPr>
          <p:cNvPr id="4" name="TextBox 3"/>
          <p:cNvSpPr txBox="1"/>
          <p:nvPr/>
        </p:nvSpPr>
        <p:spPr>
          <a:xfrm>
            <a:off x="457200" y="1097280"/>
            <a:ext cx="4114800" cy="3657600"/>
          </a:xfrm>
          <a:prstGeom prst="rect">
            <a:avLst/>
          </a:prstGeom>
          <a:noFill/>
        </p:spPr>
        <p:txBody>
          <a:bodyPr wrap="square">
            <a:spAutoFit/>
          </a:bodyPr>
          <a:lstStyle/>
          <a:p>
            <a:endParaRPr/>
          </a:p>
          <a:p>
            <a:pPr>
              <a:spcAft>
                <a:spcPts val="1600"/>
              </a:spcAft>
              <a:defRPr sz="2400">
                <a:solidFill>
                  <a:srgbClr val="3A664D"/>
                </a:solidFill>
                <a:latin typeface="Arial"/>
              </a:defRPr>
            </a:pPr>
            <a:r>
              <a:t>💡 Ứng dụng tiêu biểu</a:t>
            </a:r>
          </a:p>
          <a:p>
            <a:pPr>
              <a:spcAft>
                <a:spcPts val="1600"/>
              </a:spcAft>
              <a:defRPr sz="2400">
                <a:solidFill>
                  <a:srgbClr val="3A664D"/>
                </a:solidFill>
                <a:latin typeface="Arial"/>
              </a:defRPr>
            </a:pPr>
            <a:r>
              <a:t>🏗️ Mô hình &amp; Cấu trúc</a:t>
            </a:r>
          </a:p>
          <a:p>
            <a:pPr>
              <a:spcAft>
                <a:spcPts val="1600"/>
              </a:spcAft>
              <a:defRPr sz="2400">
                <a:solidFill>
                  <a:srgbClr val="3A664D"/>
                </a:solidFill>
                <a:latin typeface="Arial"/>
              </a:defRPr>
            </a:pPr>
            <a:r>
              <a:t>📈 Cấp độ Trưởng thành</a:t>
            </a:r>
          </a:p>
        </p:txBody>
      </p:sp>
      <p:sp>
        <p:nvSpPr>
          <p:cNvPr id="5" name="TextBox 4"/>
          <p:cNvSpPr txBox="1"/>
          <p:nvPr/>
        </p:nvSpPr>
        <p:spPr>
          <a:xfrm>
            <a:off x="4572000" y="1097280"/>
            <a:ext cx="4294414" cy="1682512"/>
          </a:xfrm>
          <a:prstGeom prst="rect">
            <a:avLst/>
          </a:prstGeom>
          <a:noFill/>
        </p:spPr>
        <p:txBody>
          <a:bodyPr wrap="square">
            <a:spAutoFit/>
          </a:bodyPr>
          <a:lstStyle/>
          <a:p>
            <a:endParaRPr dirty="0"/>
          </a:p>
          <a:p>
            <a:pPr>
              <a:spcAft>
                <a:spcPts val="1600"/>
              </a:spcAft>
              <a:defRPr sz="2400">
                <a:solidFill>
                  <a:srgbClr val="3A664D"/>
                </a:solidFill>
                <a:latin typeface="Arial"/>
              </a:defRPr>
            </a:pPr>
            <a:r>
              <a:rPr dirty="0"/>
              <a:t>🌱 Xu </a:t>
            </a:r>
            <a:r>
              <a:rPr dirty="0" err="1"/>
              <a:t>hướng</a:t>
            </a:r>
            <a:r>
              <a:rPr dirty="0"/>
              <a:t> </a:t>
            </a:r>
            <a:r>
              <a:rPr dirty="0" err="1"/>
              <a:t>Nông</a:t>
            </a:r>
            <a:r>
              <a:rPr dirty="0"/>
              <a:t> </a:t>
            </a:r>
            <a:r>
              <a:rPr dirty="0" err="1"/>
              <a:t>nghiệp</a:t>
            </a:r>
            <a:r>
              <a:rPr dirty="0"/>
              <a:t> </a:t>
            </a:r>
            <a:r>
              <a:rPr dirty="0" err="1"/>
              <a:t>số</a:t>
            </a:r>
            <a:endParaRPr dirty="0"/>
          </a:p>
          <a:p>
            <a:pPr>
              <a:spcAft>
                <a:spcPts val="1600"/>
              </a:spcAft>
              <a:defRPr sz="2400">
                <a:solidFill>
                  <a:srgbClr val="3A664D"/>
                </a:solidFill>
                <a:latin typeface="Arial"/>
              </a:defRPr>
            </a:pPr>
            <a:r>
              <a:rPr dirty="0"/>
              <a:t>🔍 </a:t>
            </a:r>
            <a:r>
              <a:rPr dirty="0" err="1"/>
              <a:t>Mô</a:t>
            </a:r>
            <a:r>
              <a:rPr dirty="0"/>
              <a:t> </a:t>
            </a:r>
            <a:r>
              <a:rPr dirty="0" err="1"/>
              <a:t>hình</a:t>
            </a:r>
            <a:r>
              <a:rPr dirty="0"/>
              <a:t> </a:t>
            </a:r>
            <a:r>
              <a:rPr dirty="0" err="1"/>
              <a:t>tự</a:t>
            </a:r>
            <a:r>
              <a:rPr dirty="0"/>
              <a:t> </a:t>
            </a:r>
            <a:r>
              <a:rPr dirty="0" err="1"/>
              <a:t>động</a:t>
            </a:r>
            <a:r>
              <a:rPr dirty="0"/>
              <a:t> </a:t>
            </a:r>
            <a:r>
              <a:rPr dirty="0" err="1"/>
              <a:t>hóa</a:t>
            </a:r>
            <a:r>
              <a:rPr dirty="0"/>
              <a:t> </a:t>
            </a:r>
            <a:r>
              <a:rPr dirty="0" err="1"/>
              <a:t>điển</a:t>
            </a:r>
            <a:r>
              <a:rPr dirty="0"/>
              <a:t> </a:t>
            </a:r>
            <a:r>
              <a:rPr dirty="0" err="1"/>
              <a:t>hình</a:t>
            </a:r>
            <a:endParaRPr dirty="0"/>
          </a:p>
        </p:txBody>
      </p:sp>
      <p:pic>
        <p:nvPicPr>
          <p:cNvPr id="6" name="slide_2.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44000" y="0"/>
            <a:ext cx="457200" cy="457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4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Mục tiêu bài học</a:t>
            </a:r>
          </a:p>
        </p:txBody>
      </p:sp>
      <p:pic>
        <p:nvPicPr>
          <p:cNvPr id="5" name="Picture 4" descr="slide_3.png"/>
          <p:cNvPicPr>
            <a:picLocks noChangeAspect="1"/>
          </p:cNvPicPr>
          <p:nvPr/>
        </p:nvPicPr>
        <p:blipFill>
          <a:blip r:embed="rId7"/>
          <a:stretch>
            <a:fillRect/>
          </a:stretch>
        </p:blipFill>
        <p:spPr>
          <a:xfrm>
            <a:off x="6400800" y="1200150"/>
            <a:ext cx="2743200" cy="2743200"/>
          </a:xfrm>
          <a:prstGeom prst="rect">
            <a:avLst/>
          </a:prstGeom>
        </p:spPr>
      </p:pic>
      <p:pic>
        <p:nvPicPr>
          <p:cNvPr id="6" name="slide_3.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144000" y="0"/>
            <a:ext cx="457200" cy="457200"/>
          </a:xfrm>
          <a:prstGeom prst="rect">
            <a:avLst/>
          </a:prstGeom>
        </p:spPr>
      </p:pic>
      <p:sp>
        <p:nvSpPr>
          <p:cNvPr id="4" name="TextBox 3"/>
          <p:cNvSpPr txBox="1"/>
          <p:nvPr/>
        </p:nvSpPr>
        <p:spPr>
          <a:xfrm>
            <a:off x="281031" y="1027022"/>
            <a:ext cx="7764011" cy="3708708"/>
          </a:xfrm>
          <a:prstGeom prst="rect">
            <a:avLst/>
          </a:prstGeom>
          <a:noFill/>
        </p:spPr>
        <p:txBody>
          <a:bodyPr wrap="square">
            <a:spAutoFit/>
          </a:bodyPr>
          <a:lstStyle/>
          <a:p>
            <a:pPr>
              <a:spcAft>
                <a:spcPts val="200"/>
              </a:spcAft>
              <a:defRPr sz="2200" b="1">
                <a:solidFill>
                  <a:srgbClr val="3A664D"/>
                </a:solidFill>
                <a:latin typeface="Arial"/>
              </a:defRPr>
            </a:pPr>
            <a:r>
              <a:rPr dirty="0"/>
              <a:t>🛰️ </a:t>
            </a:r>
            <a:r>
              <a:rPr dirty="0" err="1"/>
              <a:t>Ứng</a:t>
            </a:r>
            <a:r>
              <a:rPr dirty="0"/>
              <a:t> </a:t>
            </a:r>
            <a:r>
              <a:rPr dirty="0" err="1"/>
              <a:t>dụng</a:t>
            </a:r>
            <a:r>
              <a:rPr dirty="0"/>
              <a:t> </a:t>
            </a:r>
            <a:r>
              <a:rPr dirty="0" err="1"/>
              <a:t>Hiện</a:t>
            </a:r>
            <a:r>
              <a:rPr dirty="0"/>
              <a:t> </a:t>
            </a:r>
            <a:r>
              <a:rPr dirty="0" err="1"/>
              <a:t>đại</a:t>
            </a:r>
            <a:endParaRPr dirty="0"/>
          </a:p>
          <a:p>
            <a:pPr lvl="1">
              <a:spcBef>
                <a:spcPts val="0"/>
              </a:spcBef>
              <a:spcAft>
                <a:spcPts val="800"/>
              </a:spcAft>
              <a:defRPr sz="1800">
                <a:latin typeface="Arial"/>
              </a:defRPr>
            </a:pPr>
            <a:r>
              <a:rPr dirty="0" err="1"/>
              <a:t>Trình</a:t>
            </a:r>
            <a:r>
              <a:rPr dirty="0"/>
              <a:t> </a:t>
            </a:r>
            <a:r>
              <a:rPr dirty="0" err="1"/>
              <a:t>bày</a:t>
            </a:r>
            <a:r>
              <a:rPr dirty="0"/>
              <a:t> </a:t>
            </a:r>
            <a:r>
              <a:rPr dirty="0" err="1"/>
              <a:t>các</a:t>
            </a:r>
            <a:r>
              <a:rPr dirty="0"/>
              <a:t> </a:t>
            </a:r>
            <a:r>
              <a:rPr dirty="0" err="1"/>
              <a:t>công</a:t>
            </a:r>
            <a:r>
              <a:rPr dirty="0"/>
              <a:t> </a:t>
            </a:r>
            <a:r>
              <a:rPr dirty="0" err="1"/>
              <a:t>nghệ</a:t>
            </a:r>
            <a:r>
              <a:rPr dirty="0"/>
              <a:t> </a:t>
            </a:r>
            <a:r>
              <a:rPr dirty="0" err="1"/>
              <a:t>tiêu</a:t>
            </a:r>
            <a:r>
              <a:rPr dirty="0"/>
              <a:t> </a:t>
            </a:r>
            <a:r>
              <a:rPr dirty="0" err="1"/>
              <a:t>biểu</a:t>
            </a:r>
            <a:r>
              <a:rPr dirty="0"/>
              <a:t>: Robot, Drone, IoT, Blockchain.</a:t>
            </a:r>
          </a:p>
          <a:p>
            <a:pPr>
              <a:spcAft>
                <a:spcPts val="200"/>
              </a:spcAft>
              <a:defRPr sz="2200" b="1">
                <a:solidFill>
                  <a:srgbClr val="3A664D"/>
                </a:solidFill>
                <a:latin typeface="Arial"/>
              </a:defRPr>
            </a:pPr>
            <a:r>
              <a:rPr dirty="0"/>
              <a:t>🏛️ </a:t>
            </a:r>
            <a:r>
              <a:rPr dirty="0" err="1"/>
              <a:t>Cấu</a:t>
            </a:r>
            <a:r>
              <a:rPr dirty="0"/>
              <a:t> </a:t>
            </a:r>
            <a:r>
              <a:rPr dirty="0" err="1"/>
              <a:t>trúc</a:t>
            </a:r>
            <a:r>
              <a:rPr dirty="0"/>
              <a:t> </a:t>
            </a:r>
            <a:r>
              <a:rPr dirty="0" err="1"/>
              <a:t>Hệ</a:t>
            </a:r>
            <a:r>
              <a:rPr dirty="0"/>
              <a:t> </a:t>
            </a:r>
            <a:r>
              <a:rPr dirty="0" err="1"/>
              <a:t>thống</a:t>
            </a:r>
            <a:endParaRPr dirty="0"/>
          </a:p>
          <a:p>
            <a:pPr lvl="1">
              <a:spcBef>
                <a:spcPts val="0"/>
              </a:spcBef>
              <a:spcAft>
                <a:spcPts val="800"/>
              </a:spcAft>
              <a:defRPr sz="1800">
                <a:latin typeface="Arial"/>
              </a:defRPr>
            </a:pPr>
            <a:r>
              <a:rPr dirty="0" err="1"/>
              <a:t>Phân</a:t>
            </a:r>
            <a:r>
              <a:rPr dirty="0"/>
              <a:t> </a:t>
            </a:r>
            <a:r>
              <a:rPr dirty="0" err="1"/>
              <a:t>tích</a:t>
            </a:r>
            <a:r>
              <a:rPr dirty="0"/>
              <a:t> </a:t>
            </a:r>
            <a:r>
              <a:rPr dirty="0" err="1"/>
              <a:t>hai</a:t>
            </a:r>
            <a:r>
              <a:rPr dirty="0"/>
              <a:t> </a:t>
            </a:r>
            <a:r>
              <a:rPr dirty="0" err="1"/>
              <a:t>kiến</a:t>
            </a:r>
            <a:r>
              <a:rPr dirty="0"/>
              <a:t> </a:t>
            </a:r>
            <a:r>
              <a:rPr dirty="0" err="1"/>
              <a:t>trúc</a:t>
            </a:r>
            <a:r>
              <a:rPr dirty="0"/>
              <a:t> </a:t>
            </a:r>
            <a:r>
              <a:rPr dirty="0" err="1"/>
              <a:t>chính</a:t>
            </a:r>
            <a:r>
              <a:rPr dirty="0"/>
              <a:t>: </a:t>
            </a:r>
            <a:r>
              <a:rPr dirty="0" err="1"/>
              <a:t>Phân</a:t>
            </a:r>
            <a:r>
              <a:rPr dirty="0"/>
              <a:t> </a:t>
            </a:r>
            <a:r>
              <a:rPr dirty="0" err="1"/>
              <a:t>cấp</a:t>
            </a:r>
            <a:r>
              <a:rPr dirty="0"/>
              <a:t> (ISA-95) </a:t>
            </a:r>
            <a:r>
              <a:rPr dirty="0" err="1"/>
              <a:t>và</a:t>
            </a:r>
            <a:r>
              <a:rPr dirty="0"/>
              <a:t> </a:t>
            </a:r>
            <a:r>
              <a:rPr dirty="0" err="1"/>
              <a:t>Phân</a:t>
            </a:r>
            <a:r>
              <a:rPr dirty="0"/>
              <a:t> </a:t>
            </a:r>
            <a:r>
              <a:rPr dirty="0" err="1"/>
              <a:t>tán</a:t>
            </a:r>
            <a:r>
              <a:rPr dirty="0"/>
              <a:t>.</a:t>
            </a:r>
          </a:p>
          <a:p>
            <a:pPr>
              <a:spcAft>
                <a:spcPts val="200"/>
              </a:spcAft>
              <a:defRPr sz="2200" b="1">
                <a:solidFill>
                  <a:srgbClr val="3A664D"/>
                </a:solidFill>
                <a:latin typeface="Arial"/>
              </a:defRPr>
            </a:pPr>
            <a:r>
              <a:rPr dirty="0"/>
              <a:t>📈 5 </a:t>
            </a:r>
            <a:r>
              <a:rPr dirty="0" err="1"/>
              <a:t>Cấp</a:t>
            </a:r>
            <a:r>
              <a:rPr dirty="0"/>
              <a:t> </a:t>
            </a:r>
            <a:r>
              <a:rPr dirty="0" err="1"/>
              <a:t>độ</a:t>
            </a:r>
            <a:r>
              <a:rPr dirty="0"/>
              <a:t> </a:t>
            </a:r>
            <a:r>
              <a:rPr dirty="0" err="1"/>
              <a:t>Trưởng</a:t>
            </a:r>
            <a:r>
              <a:rPr dirty="0"/>
              <a:t> </a:t>
            </a:r>
            <a:r>
              <a:rPr dirty="0" err="1"/>
              <a:t>thành</a:t>
            </a:r>
            <a:endParaRPr dirty="0"/>
          </a:p>
          <a:p>
            <a:pPr lvl="1">
              <a:spcBef>
                <a:spcPts val="0"/>
              </a:spcBef>
              <a:spcAft>
                <a:spcPts val="800"/>
              </a:spcAft>
              <a:defRPr sz="1800">
                <a:latin typeface="Arial"/>
              </a:defRPr>
            </a:pPr>
            <a:r>
              <a:rPr dirty="0" err="1"/>
              <a:t>Phân</a:t>
            </a:r>
            <a:r>
              <a:rPr dirty="0"/>
              <a:t> </a:t>
            </a:r>
            <a:r>
              <a:rPr dirty="0" err="1"/>
              <a:t>biệt</a:t>
            </a:r>
            <a:r>
              <a:rPr dirty="0"/>
              <a:t> </a:t>
            </a:r>
            <a:r>
              <a:rPr dirty="0" err="1"/>
              <a:t>các</a:t>
            </a:r>
            <a:r>
              <a:rPr dirty="0"/>
              <a:t> </a:t>
            </a:r>
            <a:r>
              <a:rPr dirty="0" err="1"/>
              <a:t>giai</a:t>
            </a:r>
            <a:r>
              <a:rPr dirty="0"/>
              <a:t> </a:t>
            </a:r>
            <a:r>
              <a:rPr dirty="0" err="1"/>
              <a:t>đoạn</a:t>
            </a:r>
            <a:r>
              <a:rPr dirty="0"/>
              <a:t> </a:t>
            </a:r>
            <a:r>
              <a:rPr dirty="0" err="1"/>
              <a:t>phát</a:t>
            </a:r>
            <a:r>
              <a:rPr dirty="0"/>
              <a:t> </a:t>
            </a:r>
            <a:r>
              <a:rPr dirty="0" err="1"/>
              <a:t>triển</a:t>
            </a:r>
            <a:r>
              <a:rPr dirty="0"/>
              <a:t>, </a:t>
            </a:r>
            <a:r>
              <a:rPr dirty="0" err="1"/>
              <a:t>từ</a:t>
            </a:r>
            <a:r>
              <a:rPr dirty="0"/>
              <a:t> </a:t>
            </a:r>
            <a:r>
              <a:rPr dirty="0" err="1"/>
              <a:t>Kiểm</a:t>
            </a:r>
            <a:r>
              <a:rPr dirty="0"/>
              <a:t> </a:t>
            </a:r>
            <a:r>
              <a:rPr dirty="0" err="1"/>
              <a:t>soát</a:t>
            </a:r>
            <a:r>
              <a:rPr dirty="0"/>
              <a:t> </a:t>
            </a:r>
            <a:r>
              <a:rPr dirty="0" err="1"/>
              <a:t>đến</a:t>
            </a:r>
            <a:r>
              <a:rPr dirty="0"/>
              <a:t> </a:t>
            </a:r>
            <a:r>
              <a:rPr dirty="0" err="1"/>
              <a:t>Tự</a:t>
            </a:r>
            <a:r>
              <a:rPr dirty="0"/>
              <a:t> </a:t>
            </a:r>
            <a:r>
              <a:rPr dirty="0" err="1"/>
              <a:t>chủ</a:t>
            </a:r>
            <a:r>
              <a:rPr dirty="0"/>
              <a:t>.</a:t>
            </a:r>
          </a:p>
          <a:p>
            <a:pPr>
              <a:spcAft>
                <a:spcPts val="200"/>
              </a:spcAft>
              <a:defRPr sz="2200" b="1">
                <a:solidFill>
                  <a:srgbClr val="3A664D"/>
                </a:solidFill>
                <a:latin typeface="Arial"/>
              </a:defRPr>
            </a:pPr>
            <a:r>
              <a:rPr dirty="0"/>
              <a:t>🦋 </a:t>
            </a:r>
            <a:r>
              <a:rPr dirty="0" err="1"/>
              <a:t>Chuyển</a:t>
            </a:r>
            <a:r>
              <a:rPr dirty="0"/>
              <a:t> </a:t>
            </a:r>
            <a:r>
              <a:rPr dirty="0" err="1"/>
              <a:t>đổi</a:t>
            </a:r>
            <a:r>
              <a:rPr dirty="0"/>
              <a:t> </a:t>
            </a:r>
            <a:r>
              <a:rPr dirty="0" err="1"/>
              <a:t>số</a:t>
            </a:r>
            <a:r>
              <a:rPr dirty="0"/>
              <a:t> &amp; </a:t>
            </a:r>
            <a:r>
              <a:rPr dirty="0" err="1"/>
              <a:t>Thách</a:t>
            </a:r>
            <a:r>
              <a:rPr dirty="0"/>
              <a:t> </a:t>
            </a:r>
            <a:r>
              <a:rPr dirty="0" err="1"/>
              <a:t>thức</a:t>
            </a:r>
            <a:endParaRPr dirty="0"/>
          </a:p>
          <a:p>
            <a:pPr lvl="1">
              <a:spcBef>
                <a:spcPts val="0"/>
              </a:spcBef>
              <a:spcAft>
                <a:spcPts val="800"/>
              </a:spcAft>
              <a:defRPr sz="1800">
                <a:latin typeface="Arial"/>
              </a:defRPr>
            </a:pPr>
            <a:r>
              <a:rPr dirty="0" err="1"/>
              <a:t>Giải</a:t>
            </a:r>
            <a:r>
              <a:rPr dirty="0"/>
              <a:t> </a:t>
            </a:r>
            <a:r>
              <a:rPr dirty="0" err="1"/>
              <a:t>thích</a:t>
            </a:r>
            <a:r>
              <a:rPr dirty="0"/>
              <a:t> </a:t>
            </a:r>
            <a:r>
              <a:rPr dirty="0" err="1"/>
              <a:t>quá</a:t>
            </a:r>
            <a:r>
              <a:rPr dirty="0"/>
              <a:t> </a:t>
            </a:r>
            <a:r>
              <a:rPr dirty="0" err="1"/>
              <a:t>trình</a:t>
            </a:r>
            <a:r>
              <a:rPr dirty="0"/>
              <a:t> </a:t>
            </a:r>
            <a:r>
              <a:rPr dirty="0" err="1"/>
              <a:t>chuyển</a:t>
            </a:r>
            <a:r>
              <a:rPr dirty="0"/>
              <a:t> </a:t>
            </a:r>
            <a:r>
              <a:rPr dirty="0" err="1"/>
              <a:t>đổi</a:t>
            </a:r>
            <a:r>
              <a:rPr dirty="0"/>
              <a:t> </a:t>
            </a:r>
            <a:r>
              <a:rPr dirty="0" err="1"/>
              <a:t>và</a:t>
            </a:r>
            <a:r>
              <a:rPr dirty="0"/>
              <a:t> </a:t>
            </a:r>
            <a:r>
              <a:rPr dirty="0" err="1"/>
              <a:t>các</a:t>
            </a:r>
            <a:r>
              <a:rPr dirty="0"/>
              <a:t> </a:t>
            </a:r>
            <a:r>
              <a:rPr dirty="0" err="1"/>
              <a:t>rào</a:t>
            </a:r>
            <a:r>
              <a:rPr dirty="0"/>
              <a:t> </a:t>
            </a:r>
            <a:r>
              <a:rPr dirty="0" err="1"/>
              <a:t>cản</a:t>
            </a:r>
            <a:r>
              <a:rPr dirty="0"/>
              <a:t> </a:t>
            </a:r>
            <a:r>
              <a:rPr dirty="0" err="1"/>
              <a:t>cần</a:t>
            </a:r>
            <a:r>
              <a:rPr dirty="0"/>
              <a:t> </a:t>
            </a:r>
            <a:r>
              <a:rPr dirty="0" err="1"/>
              <a:t>vượt</a:t>
            </a:r>
            <a:r>
              <a:rPr dirty="0"/>
              <a:t> qua.</a:t>
            </a:r>
          </a:p>
          <a:p>
            <a:pPr>
              <a:spcAft>
                <a:spcPts val="200"/>
              </a:spcAft>
              <a:defRPr sz="2200" b="1">
                <a:solidFill>
                  <a:srgbClr val="3A664D"/>
                </a:solidFill>
                <a:latin typeface="Arial"/>
              </a:defRPr>
            </a:pPr>
            <a:r>
              <a:rPr dirty="0"/>
              <a:t>⚙️ 4 </a:t>
            </a:r>
            <a:r>
              <a:rPr dirty="0" err="1"/>
              <a:t>Mô</a:t>
            </a:r>
            <a:r>
              <a:rPr dirty="0"/>
              <a:t> </a:t>
            </a:r>
            <a:r>
              <a:rPr dirty="0" err="1"/>
              <a:t>hình</a:t>
            </a:r>
            <a:r>
              <a:rPr dirty="0"/>
              <a:t> </a:t>
            </a:r>
            <a:r>
              <a:rPr dirty="0" err="1"/>
              <a:t>Tự</a:t>
            </a:r>
            <a:r>
              <a:rPr dirty="0"/>
              <a:t> </a:t>
            </a:r>
            <a:r>
              <a:rPr dirty="0" err="1"/>
              <a:t>động</a:t>
            </a:r>
            <a:r>
              <a:rPr dirty="0"/>
              <a:t> </a:t>
            </a:r>
            <a:r>
              <a:rPr dirty="0" err="1"/>
              <a:t>hóa</a:t>
            </a:r>
            <a:endParaRPr dirty="0"/>
          </a:p>
          <a:p>
            <a:pPr lvl="1">
              <a:spcBef>
                <a:spcPts val="0"/>
              </a:spcBef>
              <a:spcAft>
                <a:spcPts val="800"/>
              </a:spcAft>
              <a:defRPr sz="1800">
                <a:latin typeface="Arial"/>
              </a:defRPr>
            </a:pPr>
            <a:r>
              <a:rPr dirty="0" err="1"/>
              <a:t>Mô</a:t>
            </a:r>
            <a:r>
              <a:rPr dirty="0"/>
              <a:t> </a:t>
            </a:r>
            <a:r>
              <a:rPr dirty="0" err="1"/>
              <a:t>tả</a:t>
            </a:r>
            <a:r>
              <a:rPr dirty="0"/>
              <a:t> </a:t>
            </a:r>
            <a:r>
              <a:rPr dirty="0" err="1"/>
              <a:t>và</a:t>
            </a:r>
            <a:r>
              <a:rPr dirty="0"/>
              <a:t> </a:t>
            </a:r>
            <a:r>
              <a:rPr dirty="0" err="1"/>
              <a:t>nhận</a:t>
            </a:r>
            <a:r>
              <a:rPr dirty="0"/>
              <a:t> </a:t>
            </a:r>
            <a:r>
              <a:rPr dirty="0" err="1"/>
              <a:t>diện</a:t>
            </a:r>
            <a:r>
              <a:rPr dirty="0"/>
              <a:t> 4 </a:t>
            </a:r>
            <a:r>
              <a:rPr dirty="0" err="1"/>
              <a:t>mô</a:t>
            </a:r>
            <a:r>
              <a:rPr dirty="0"/>
              <a:t> </a:t>
            </a:r>
            <a:r>
              <a:rPr dirty="0" err="1"/>
              <a:t>hình</a:t>
            </a:r>
            <a:r>
              <a:rPr dirty="0"/>
              <a:t> </a:t>
            </a:r>
            <a:r>
              <a:rPr dirty="0" err="1"/>
              <a:t>tự</a:t>
            </a:r>
            <a:r>
              <a:rPr dirty="0"/>
              <a:t> </a:t>
            </a:r>
            <a:r>
              <a:rPr dirty="0" err="1"/>
              <a:t>động</a:t>
            </a:r>
            <a:r>
              <a:rPr dirty="0"/>
              <a:t> </a:t>
            </a:r>
            <a:r>
              <a:rPr dirty="0" err="1"/>
              <a:t>hóa</a:t>
            </a:r>
            <a:r>
              <a:rPr dirty="0"/>
              <a:t> </a:t>
            </a:r>
            <a:r>
              <a:rPr dirty="0" err="1"/>
              <a:t>phổ</a:t>
            </a:r>
            <a:r>
              <a:rPr dirty="0"/>
              <a:t> </a:t>
            </a:r>
            <a:r>
              <a:rPr dirty="0" err="1"/>
              <a:t>biến</a:t>
            </a:r>
            <a:r>
              <a:rPr dirty="0"/>
              <a:t> </a:t>
            </a:r>
            <a:r>
              <a:rPr dirty="0" err="1"/>
              <a:t>nhất</a:t>
            </a:r>
            <a:r>
              <a:rPr dirty="0"/>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Tình huống dẫn nhập</a:t>
            </a:r>
          </a:p>
        </p:txBody>
      </p:sp>
      <p:sp>
        <p:nvSpPr>
          <p:cNvPr id="4" name="TextBox 3"/>
          <p:cNvSpPr txBox="1"/>
          <p:nvPr/>
        </p:nvSpPr>
        <p:spPr>
          <a:xfrm>
            <a:off x="457200" y="1097280"/>
            <a:ext cx="4114800" cy="3657600"/>
          </a:xfrm>
          <a:prstGeom prst="rect">
            <a:avLst/>
          </a:prstGeom>
          <a:noFill/>
        </p:spPr>
        <p:txBody>
          <a:bodyPr wrap="square">
            <a:spAutoFit/>
          </a:bodyPr>
          <a:lstStyle/>
          <a:p>
            <a:pPr>
              <a:spcAft>
                <a:spcPts val="200"/>
              </a:spcAft>
              <a:defRPr sz="2200" b="1">
                <a:solidFill>
                  <a:srgbClr val="3A664D"/>
                </a:solidFill>
                <a:latin typeface="Arial"/>
              </a:defRPr>
            </a:pPr>
            <a:r>
              <a:rPr dirty="0"/>
              <a:t>🧭 </a:t>
            </a:r>
            <a:r>
              <a:rPr dirty="0" err="1"/>
              <a:t>Lựa</a:t>
            </a:r>
            <a:r>
              <a:rPr dirty="0"/>
              <a:t> </a:t>
            </a:r>
            <a:r>
              <a:rPr dirty="0" err="1"/>
              <a:t>chọn</a:t>
            </a:r>
            <a:r>
              <a:rPr dirty="0"/>
              <a:t> </a:t>
            </a:r>
            <a:r>
              <a:rPr dirty="0" err="1"/>
              <a:t>điểm</a:t>
            </a:r>
            <a:r>
              <a:rPr dirty="0"/>
              <a:t> </a:t>
            </a:r>
            <a:r>
              <a:rPr dirty="0" err="1"/>
              <a:t>bắt</a:t>
            </a:r>
            <a:r>
              <a:rPr dirty="0"/>
              <a:t> </a:t>
            </a:r>
            <a:r>
              <a:rPr dirty="0" err="1"/>
              <a:t>đầu</a:t>
            </a:r>
            <a:endParaRPr dirty="0"/>
          </a:p>
          <a:p>
            <a:pPr lvl="1">
              <a:spcBef>
                <a:spcPts val="0"/>
              </a:spcBef>
              <a:spcAft>
                <a:spcPts val="800"/>
              </a:spcAft>
              <a:defRPr sz="1800">
                <a:latin typeface="Arial"/>
              </a:defRPr>
            </a:pPr>
            <a:r>
              <a:rPr dirty="0" err="1"/>
              <a:t>Ưu</a:t>
            </a:r>
            <a:r>
              <a:rPr dirty="0"/>
              <a:t> </a:t>
            </a:r>
            <a:r>
              <a:rPr dirty="0" err="1"/>
              <a:t>tiên</a:t>
            </a:r>
            <a:r>
              <a:rPr dirty="0"/>
              <a:t> </a:t>
            </a:r>
            <a:r>
              <a:rPr dirty="0" err="1"/>
              <a:t>tự</a:t>
            </a:r>
            <a:r>
              <a:rPr dirty="0"/>
              <a:t> </a:t>
            </a:r>
            <a:r>
              <a:rPr dirty="0" err="1"/>
              <a:t>động</a:t>
            </a:r>
            <a:r>
              <a:rPr dirty="0"/>
              <a:t> </a:t>
            </a:r>
            <a:r>
              <a:rPr dirty="0" err="1"/>
              <a:t>hóa</a:t>
            </a:r>
            <a:r>
              <a:rPr dirty="0"/>
              <a:t> </a:t>
            </a:r>
            <a:r>
              <a:rPr dirty="0" err="1"/>
              <a:t>cho</a:t>
            </a:r>
            <a:r>
              <a:rPr dirty="0"/>
              <a:t> </a:t>
            </a:r>
            <a:r>
              <a:rPr dirty="0" err="1"/>
              <a:t>hạng</a:t>
            </a:r>
            <a:r>
              <a:rPr dirty="0"/>
              <a:t> </a:t>
            </a:r>
            <a:r>
              <a:rPr dirty="0" err="1"/>
              <a:t>mục</a:t>
            </a:r>
            <a:r>
              <a:rPr dirty="0"/>
              <a:t> </a:t>
            </a:r>
            <a:r>
              <a:rPr dirty="0" err="1"/>
              <a:t>nào</a:t>
            </a:r>
            <a:r>
              <a:rPr dirty="0"/>
              <a:t> </a:t>
            </a:r>
            <a:r>
              <a:rPr dirty="0" err="1"/>
              <a:t>trước</a:t>
            </a:r>
            <a:r>
              <a:rPr dirty="0"/>
              <a:t>: Robot, Drone hay IoT?</a:t>
            </a:r>
          </a:p>
          <a:p>
            <a:pPr>
              <a:spcAft>
                <a:spcPts val="200"/>
              </a:spcAft>
              <a:defRPr sz="2200" b="1">
                <a:solidFill>
                  <a:srgbClr val="3A664D"/>
                </a:solidFill>
                <a:latin typeface="Arial"/>
              </a:defRPr>
            </a:pPr>
            <a:r>
              <a:rPr dirty="0"/>
              <a:t>🔗 </a:t>
            </a:r>
            <a:r>
              <a:rPr dirty="0" err="1"/>
              <a:t>Thách</a:t>
            </a:r>
            <a:r>
              <a:rPr dirty="0"/>
              <a:t> </a:t>
            </a:r>
            <a:r>
              <a:rPr dirty="0" err="1"/>
              <a:t>thức</a:t>
            </a:r>
            <a:r>
              <a:rPr dirty="0"/>
              <a:t> </a:t>
            </a:r>
            <a:r>
              <a:rPr dirty="0" err="1"/>
              <a:t>tích</a:t>
            </a:r>
            <a:r>
              <a:rPr dirty="0"/>
              <a:t> </a:t>
            </a:r>
            <a:r>
              <a:rPr dirty="0" err="1"/>
              <a:t>hợp</a:t>
            </a:r>
            <a:endParaRPr dirty="0"/>
          </a:p>
          <a:p>
            <a:pPr lvl="1">
              <a:spcBef>
                <a:spcPts val="0"/>
              </a:spcBef>
              <a:spcAft>
                <a:spcPts val="800"/>
              </a:spcAft>
              <a:defRPr sz="1800">
                <a:latin typeface="Arial"/>
              </a:defRPr>
            </a:pPr>
            <a:r>
              <a:rPr dirty="0" err="1"/>
              <a:t>Làm</a:t>
            </a:r>
            <a:r>
              <a:rPr dirty="0"/>
              <a:t> </a:t>
            </a:r>
            <a:r>
              <a:rPr dirty="0" err="1"/>
              <a:t>sao</a:t>
            </a:r>
            <a:r>
              <a:rPr dirty="0"/>
              <a:t> </a:t>
            </a:r>
            <a:r>
              <a:rPr dirty="0" err="1"/>
              <a:t>quản</a:t>
            </a:r>
            <a:r>
              <a:rPr dirty="0"/>
              <a:t> </a:t>
            </a:r>
            <a:r>
              <a:rPr dirty="0" err="1"/>
              <a:t>lý</a:t>
            </a:r>
            <a:r>
              <a:rPr dirty="0"/>
              <a:t> </a:t>
            </a:r>
            <a:r>
              <a:rPr dirty="0" err="1"/>
              <a:t>tập</a:t>
            </a:r>
            <a:r>
              <a:rPr dirty="0"/>
              <a:t> </a:t>
            </a:r>
            <a:r>
              <a:rPr dirty="0" err="1"/>
              <a:t>trung</a:t>
            </a:r>
            <a:r>
              <a:rPr dirty="0"/>
              <a:t> </a:t>
            </a:r>
            <a:r>
              <a:rPr dirty="0" err="1"/>
              <a:t>mọi</a:t>
            </a:r>
            <a:r>
              <a:rPr dirty="0"/>
              <a:t> </a:t>
            </a:r>
            <a:r>
              <a:rPr dirty="0" err="1"/>
              <a:t>hệ</a:t>
            </a:r>
            <a:r>
              <a:rPr dirty="0"/>
              <a:t> </a:t>
            </a:r>
            <a:r>
              <a:rPr dirty="0" err="1"/>
              <a:t>thống</a:t>
            </a:r>
            <a:r>
              <a:rPr dirty="0"/>
              <a:t> </a:t>
            </a:r>
            <a:r>
              <a:rPr dirty="0" err="1"/>
              <a:t>trên</a:t>
            </a:r>
            <a:r>
              <a:rPr dirty="0"/>
              <a:t> </a:t>
            </a:r>
            <a:r>
              <a:rPr dirty="0" err="1"/>
              <a:t>một</a:t>
            </a:r>
            <a:r>
              <a:rPr dirty="0"/>
              <a:t> </a:t>
            </a:r>
            <a:r>
              <a:rPr dirty="0" err="1"/>
              <a:t>nền</a:t>
            </a:r>
            <a:r>
              <a:rPr dirty="0"/>
              <a:t> </a:t>
            </a:r>
            <a:r>
              <a:rPr dirty="0" err="1"/>
              <a:t>tảng</a:t>
            </a:r>
            <a:r>
              <a:rPr dirty="0"/>
              <a:t> </a:t>
            </a:r>
            <a:r>
              <a:rPr dirty="0" err="1"/>
              <a:t>duy</a:t>
            </a:r>
            <a:r>
              <a:rPr dirty="0"/>
              <a:t> </a:t>
            </a:r>
            <a:r>
              <a:rPr dirty="0" err="1"/>
              <a:t>nhất</a:t>
            </a:r>
            <a:r>
              <a:rPr dirty="0"/>
              <a:t>?</a:t>
            </a:r>
          </a:p>
          <a:p>
            <a:pPr>
              <a:spcAft>
                <a:spcPts val="200"/>
              </a:spcAft>
              <a:defRPr sz="2200" b="1">
                <a:solidFill>
                  <a:srgbClr val="3A664D"/>
                </a:solidFill>
                <a:latin typeface="Arial"/>
              </a:defRPr>
            </a:pPr>
            <a:r>
              <a:rPr dirty="0"/>
              <a:t>🏁 Định </a:t>
            </a:r>
            <a:r>
              <a:rPr dirty="0" err="1"/>
              <a:t>nghĩa</a:t>
            </a:r>
            <a:r>
              <a:rPr dirty="0"/>
              <a:t> </a:t>
            </a:r>
            <a:r>
              <a:rPr dirty="0" err="1"/>
              <a:t>mục</a:t>
            </a:r>
            <a:r>
              <a:rPr dirty="0"/>
              <a:t> </a:t>
            </a:r>
            <a:r>
              <a:rPr dirty="0" err="1"/>
              <a:t>tiêu</a:t>
            </a:r>
            <a:r>
              <a:rPr dirty="0"/>
              <a:t> </a:t>
            </a:r>
            <a:r>
              <a:rPr dirty="0" err="1"/>
              <a:t>cuối</a:t>
            </a:r>
            <a:endParaRPr dirty="0"/>
          </a:p>
          <a:p>
            <a:pPr lvl="1">
              <a:spcBef>
                <a:spcPts val="0"/>
              </a:spcBef>
              <a:spcAft>
                <a:spcPts val="800"/>
              </a:spcAft>
              <a:defRPr sz="1800">
                <a:latin typeface="Arial"/>
              </a:defRPr>
            </a:pPr>
            <a:r>
              <a:rPr dirty="0"/>
              <a:t>Khi </a:t>
            </a:r>
            <a:r>
              <a:rPr dirty="0" err="1"/>
              <a:t>nào</a:t>
            </a:r>
            <a:r>
              <a:rPr dirty="0"/>
              <a:t> </a:t>
            </a:r>
            <a:r>
              <a:rPr dirty="0" err="1"/>
              <a:t>một</a:t>
            </a:r>
            <a:r>
              <a:rPr dirty="0"/>
              <a:t> </a:t>
            </a:r>
            <a:r>
              <a:rPr dirty="0" err="1"/>
              <a:t>trang</a:t>
            </a:r>
            <a:r>
              <a:rPr dirty="0"/>
              <a:t> </a:t>
            </a:r>
            <a:r>
              <a:rPr dirty="0" err="1"/>
              <a:t>trại</a:t>
            </a:r>
            <a:r>
              <a:rPr dirty="0"/>
              <a:t> </a:t>
            </a:r>
            <a:r>
              <a:rPr dirty="0" err="1"/>
              <a:t>thông</a:t>
            </a:r>
            <a:r>
              <a:rPr dirty="0"/>
              <a:t> </a:t>
            </a:r>
            <a:r>
              <a:rPr dirty="0" err="1"/>
              <a:t>minh</a:t>
            </a:r>
            <a:r>
              <a:rPr dirty="0"/>
              <a:t> </a:t>
            </a:r>
            <a:r>
              <a:rPr dirty="0" err="1"/>
              <a:t>được</a:t>
            </a:r>
            <a:r>
              <a:rPr dirty="0"/>
              <a:t> </a:t>
            </a:r>
            <a:r>
              <a:rPr dirty="0" err="1"/>
              <a:t>xem</a:t>
            </a:r>
            <a:r>
              <a:rPr dirty="0"/>
              <a:t> </a:t>
            </a:r>
            <a:r>
              <a:rPr dirty="0" err="1"/>
              <a:t>là</a:t>
            </a:r>
            <a:r>
              <a:rPr dirty="0"/>
              <a:t> </a:t>
            </a:r>
            <a:r>
              <a:rPr dirty="0" err="1"/>
              <a:t>hoàn</a:t>
            </a:r>
            <a:r>
              <a:rPr dirty="0"/>
              <a:t> </a:t>
            </a:r>
            <a:r>
              <a:rPr dirty="0" err="1"/>
              <a:t>toàn</a:t>
            </a:r>
            <a:r>
              <a:rPr dirty="0"/>
              <a:t> </a:t>
            </a:r>
            <a:r>
              <a:rPr dirty="0" err="1"/>
              <a:t>tự</a:t>
            </a:r>
            <a:r>
              <a:rPr dirty="0"/>
              <a:t> </a:t>
            </a:r>
            <a:r>
              <a:rPr dirty="0" err="1"/>
              <a:t>chủ</a:t>
            </a:r>
            <a:r>
              <a:rPr dirty="0"/>
              <a:t>?</a:t>
            </a:r>
          </a:p>
        </p:txBody>
      </p:sp>
      <p:pic>
        <p:nvPicPr>
          <p:cNvPr id="5" name="Picture 4" descr="slide_4.png"/>
          <p:cNvPicPr>
            <a:picLocks noChangeAspect="1"/>
          </p:cNvPicPr>
          <p:nvPr/>
        </p:nvPicPr>
        <p:blipFill>
          <a:blip r:embed="rId7"/>
          <a:stretch>
            <a:fillRect/>
          </a:stretch>
        </p:blipFill>
        <p:spPr>
          <a:xfrm>
            <a:off x="4863517" y="1034467"/>
            <a:ext cx="3988965" cy="3988965"/>
          </a:xfrm>
          <a:prstGeom prst="rect">
            <a:avLst/>
          </a:prstGeom>
        </p:spPr>
      </p:pic>
      <p:pic>
        <p:nvPicPr>
          <p:cNvPr id="6" name="slide_4.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144000" y="0"/>
            <a:ext cx="457200" cy="457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4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1.5. Các Ứng dụng tiêu biểu của Tự động hóa</a:t>
            </a:r>
          </a:p>
        </p:txBody>
      </p:sp>
      <p:sp>
        <p:nvSpPr>
          <p:cNvPr id="4" name="TextBox 3"/>
          <p:cNvSpPr txBox="1"/>
          <p:nvPr/>
        </p:nvSpPr>
        <p:spPr>
          <a:xfrm>
            <a:off x="457200" y="1097280"/>
            <a:ext cx="5600700" cy="4072910"/>
          </a:xfrm>
          <a:prstGeom prst="rect">
            <a:avLst/>
          </a:prstGeom>
          <a:noFill/>
        </p:spPr>
        <p:txBody>
          <a:bodyPr wrap="square">
            <a:spAutoFit/>
          </a:bodyPr>
          <a:lstStyle/>
          <a:p>
            <a:pPr>
              <a:spcAft>
                <a:spcPts val="200"/>
              </a:spcAft>
              <a:defRPr sz="2200" b="1">
                <a:solidFill>
                  <a:srgbClr val="3A664D"/>
                </a:solidFill>
                <a:latin typeface="Arial"/>
              </a:defRPr>
            </a:pPr>
            <a:r>
              <a:rPr dirty="0"/>
              <a:t>🦾 Robot </a:t>
            </a:r>
            <a:r>
              <a:rPr dirty="0" err="1"/>
              <a:t>Nông</a:t>
            </a:r>
            <a:r>
              <a:rPr dirty="0"/>
              <a:t> </a:t>
            </a:r>
            <a:r>
              <a:rPr dirty="0" err="1"/>
              <a:t>nghiệp</a:t>
            </a:r>
            <a:r>
              <a:rPr dirty="0"/>
              <a:t> (</a:t>
            </a:r>
            <a:r>
              <a:rPr dirty="0" err="1"/>
              <a:t>Agrobotics</a:t>
            </a:r>
            <a:r>
              <a:rPr dirty="0"/>
              <a:t>)</a:t>
            </a:r>
          </a:p>
          <a:p>
            <a:pPr lvl="1">
              <a:spcBef>
                <a:spcPts val="0"/>
              </a:spcBef>
              <a:spcAft>
                <a:spcPts val="800"/>
              </a:spcAft>
              <a:defRPr sz="1800">
                <a:latin typeface="Arial"/>
              </a:defRPr>
            </a:pPr>
            <a:r>
              <a:rPr dirty="0" err="1"/>
              <a:t>Thực</a:t>
            </a:r>
            <a:r>
              <a:rPr dirty="0"/>
              <a:t> </a:t>
            </a:r>
            <a:r>
              <a:rPr dirty="0" err="1"/>
              <a:t>hiện</a:t>
            </a:r>
            <a:r>
              <a:rPr dirty="0"/>
              <a:t> </a:t>
            </a:r>
            <a:r>
              <a:rPr dirty="0" err="1"/>
              <a:t>các</a:t>
            </a:r>
            <a:r>
              <a:rPr dirty="0"/>
              <a:t> </a:t>
            </a:r>
            <a:r>
              <a:rPr dirty="0" err="1"/>
              <a:t>tác</a:t>
            </a:r>
            <a:r>
              <a:rPr dirty="0"/>
              <a:t> </a:t>
            </a:r>
            <a:r>
              <a:rPr dirty="0" err="1"/>
              <a:t>vụ</a:t>
            </a:r>
            <a:r>
              <a:rPr dirty="0"/>
              <a:t> </a:t>
            </a:r>
            <a:r>
              <a:rPr dirty="0" err="1"/>
              <a:t>vật</a:t>
            </a:r>
            <a:r>
              <a:rPr dirty="0"/>
              <a:t> </a:t>
            </a:r>
            <a:r>
              <a:rPr dirty="0" err="1"/>
              <a:t>lý</a:t>
            </a:r>
            <a:r>
              <a:rPr dirty="0"/>
              <a:t>: </a:t>
            </a:r>
            <a:r>
              <a:rPr dirty="0" err="1"/>
              <a:t>gieo</a:t>
            </a:r>
            <a:r>
              <a:rPr dirty="0"/>
              <a:t> </a:t>
            </a:r>
            <a:r>
              <a:rPr dirty="0" err="1"/>
              <a:t>hạt</a:t>
            </a:r>
            <a:r>
              <a:rPr dirty="0"/>
              <a:t>, </a:t>
            </a:r>
            <a:r>
              <a:rPr dirty="0" err="1"/>
              <a:t>thu</a:t>
            </a:r>
            <a:r>
              <a:rPr dirty="0"/>
              <a:t> </a:t>
            </a:r>
            <a:r>
              <a:rPr dirty="0" err="1"/>
              <a:t>hoạch</a:t>
            </a:r>
            <a:r>
              <a:rPr dirty="0"/>
              <a:t>, </a:t>
            </a:r>
            <a:r>
              <a:rPr dirty="0" err="1"/>
              <a:t>vắt</a:t>
            </a:r>
            <a:r>
              <a:rPr dirty="0"/>
              <a:t> </a:t>
            </a:r>
            <a:r>
              <a:rPr dirty="0" err="1"/>
              <a:t>sữa</a:t>
            </a:r>
            <a:r>
              <a:rPr dirty="0"/>
              <a:t> </a:t>
            </a:r>
            <a:r>
              <a:rPr dirty="0" err="1"/>
              <a:t>tự</a:t>
            </a:r>
            <a:r>
              <a:rPr dirty="0"/>
              <a:t> </a:t>
            </a:r>
            <a:r>
              <a:rPr dirty="0" err="1"/>
              <a:t>động</a:t>
            </a:r>
            <a:r>
              <a:rPr dirty="0"/>
              <a:t>.</a:t>
            </a:r>
          </a:p>
          <a:p>
            <a:pPr>
              <a:spcAft>
                <a:spcPts val="200"/>
              </a:spcAft>
              <a:defRPr sz="2200" b="1">
                <a:solidFill>
                  <a:srgbClr val="3A664D"/>
                </a:solidFill>
                <a:latin typeface="Arial"/>
              </a:defRPr>
            </a:pPr>
            <a:r>
              <a:rPr dirty="0"/>
              <a:t>🗺️ Drone (UAV)</a:t>
            </a:r>
          </a:p>
          <a:p>
            <a:pPr lvl="1">
              <a:spcBef>
                <a:spcPts val="0"/>
              </a:spcBef>
              <a:spcAft>
                <a:spcPts val="800"/>
              </a:spcAft>
              <a:defRPr sz="1800">
                <a:latin typeface="Arial"/>
              </a:defRPr>
            </a:pPr>
            <a:r>
              <a:rPr dirty="0" err="1"/>
              <a:t>Giám</a:t>
            </a:r>
            <a:r>
              <a:rPr dirty="0"/>
              <a:t> </a:t>
            </a:r>
            <a:r>
              <a:rPr dirty="0" err="1"/>
              <a:t>sát</a:t>
            </a:r>
            <a:r>
              <a:rPr dirty="0"/>
              <a:t> &amp; can </a:t>
            </a:r>
            <a:r>
              <a:rPr dirty="0" err="1"/>
              <a:t>thiệp</a:t>
            </a:r>
            <a:r>
              <a:rPr dirty="0"/>
              <a:t> </a:t>
            </a:r>
            <a:r>
              <a:rPr dirty="0" err="1"/>
              <a:t>chính</a:t>
            </a:r>
            <a:r>
              <a:rPr dirty="0"/>
              <a:t> </a:t>
            </a:r>
            <a:r>
              <a:rPr dirty="0" err="1"/>
              <a:t>xác</a:t>
            </a:r>
            <a:r>
              <a:rPr dirty="0"/>
              <a:t> </a:t>
            </a:r>
            <a:r>
              <a:rPr dirty="0" err="1"/>
              <a:t>từ</a:t>
            </a:r>
            <a:r>
              <a:rPr dirty="0"/>
              <a:t> </a:t>
            </a:r>
            <a:r>
              <a:rPr dirty="0" err="1"/>
              <a:t>trên</a:t>
            </a:r>
            <a:r>
              <a:rPr dirty="0"/>
              <a:t> </a:t>
            </a:r>
            <a:r>
              <a:rPr dirty="0" err="1"/>
              <a:t>không</a:t>
            </a:r>
            <a:r>
              <a:rPr dirty="0"/>
              <a:t>, </a:t>
            </a:r>
            <a:r>
              <a:rPr dirty="0" err="1"/>
              <a:t>lập</a:t>
            </a:r>
            <a:r>
              <a:rPr dirty="0"/>
              <a:t> </a:t>
            </a:r>
            <a:r>
              <a:rPr dirty="0" err="1"/>
              <a:t>bản</a:t>
            </a:r>
            <a:r>
              <a:rPr dirty="0"/>
              <a:t> </a:t>
            </a:r>
            <a:r>
              <a:rPr dirty="0" err="1"/>
              <a:t>đồ</a:t>
            </a:r>
            <a:r>
              <a:rPr dirty="0"/>
              <a:t> </a:t>
            </a:r>
            <a:r>
              <a:rPr dirty="0" err="1"/>
              <a:t>sức</a:t>
            </a:r>
            <a:r>
              <a:rPr dirty="0"/>
              <a:t> </a:t>
            </a:r>
            <a:r>
              <a:rPr dirty="0" err="1"/>
              <a:t>khỏe</a:t>
            </a:r>
            <a:r>
              <a:rPr dirty="0"/>
              <a:t> </a:t>
            </a:r>
            <a:r>
              <a:rPr dirty="0" err="1"/>
              <a:t>cây</a:t>
            </a:r>
            <a:r>
              <a:rPr dirty="0"/>
              <a:t> </a:t>
            </a:r>
            <a:r>
              <a:rPr dirty="0" err="1"/>
              <a:t>trồng</a:t>
            </a:r>
            <a:r>
              <a:rPr dirty="0"/>
              <a:t>.</a:t>
            </a:r>
          </a:p>
          <a:p>
            <a:pPr>
              <a:spcAft>
                <a:spcPts val="200"/>
              </a:spcAft>
              <a:defRPr sz="2200" b="1">
                <a:solidFill>
                  <a:srgbClr val="3A664D"/>
                </a:solidFill>
                <a:latin typeface="Arial"/>
              </a:defRPr>
            </a:pPr>
            <a:r>
              <a:rPr dirty="0"/>
              <a:t>📡 IoT &amp; </a:t>
            </a:r>
            <a:r>
              <a:rPr dirty="0" err="1"/>
              <a:t>Cảm</a:t>
            </a:r>
            <a:r>
              <a:rPr dirty="0"/>
              <a:t> </a:t>
            </a:r>
            <a:r>
              <a:rPr dirty="0" err="1"/>
              <a:t>biến</a:t>
            </a:r>
            <a:endParaRPr dirty="0"/>
          </a:p>
          <a:p>
            <a:pPr lvl="1">
              <a:spcBef>
                <a:spcPts val="0"/>
              </a:spcBef>
              <a:spcAft>
                <a:spcPts val="800"/>
              </a:spcAft>
              <a:defRPr sz="1800">
                <a:latin typeface="Arial"/>
              </a:defRPr>
            </a:pPr>
            <a:r>
              <a:rPr dirty="0"/>
              <a:t>Thu </a:t>
            </a:r>
            <a:r>
              <a:rPr dirty="0" err="1"/>
              <a:t>thập</a:t>
            </a:r>
            <a:r>
              <a:rPr dirty="0"/>
              <a:t> </a:t>
            </a:r>
            <a:r>
              <a:rPr dirty="0" err="1"/>
              <a:t>dữ</a:t>
            </a:r>
            <a:r>
              <a:rPr dirty="0"/>
              <a:t> </a:t>
            </a:r>
            <a:r>
              <a:rPr dirty="0" err="1"/>
              <a:t>liệu</a:t>
            </a:r>
            <a:r>
              <a:rPr dirty="0"/>
              <a:t> </a:t>
            </a:r>
            <a:r>
              <a:rPr dirty="0" err="1"/>
              <a:t>môi</a:t>
            </a:r>
            <a:r>
              <a:rPr dirty="0"/>
              <a:t> </a:t>
            </a:r>
            <a:r>
              <a:rPr dirty="0" err="1"/>
              <a:t>trường</a:t>
            </a:r>
            <a:r>
              <a:rPr dirty="0"/>
              <a:t>, </a:t>
            </a:r>
            <a:r>
              <a:rPr dirty="0" err="1"/>
              <a:t>tự</a:t>
            </a:r>
            <a:r>
              <a:rPr dirty="0"/>
              <a:t> </a:t>
            </a:r>
            <a:r>
              <a:rPr dirty="0" err="1"/>
              <a:t>động</a:t>
            </a:r>
            <a:r>
              <a:rPr dirty="0"/>
              <a:t> </a:t>
            </a:r>
            <a:r>
              <a:rPr dirty="0" err="1"/>
              <a:t>hóa</a:t>
            </a:r>
            <a:r>
              <a:rPr dirty="0"/>
              <a:t> </a:t>
            </a:r>
            <a:r>
              <a:rPr dirty="0" err="1"/>
              <a:t>quyết</a:t>
            </a:r>
            <a:r>
              <a:rPr dirty="0"/>
              <a:t> </a:t>
            </a:r>
            <a:r>
              <a:rPr dirty="0" err="1"/>
              <a:t>định</a:t>
            </a:r>
            <a:r>
              <a:rPr dirty="0"/>
              <a:t> </a:t>
            </a:r>
            <a:r>
              <a:rPr dirty="0" err="1"/>
              <a:t>tưới</a:t>
            </a:r>
            <a:r>
              <a:rPr dirty="0"/>
              <a:t> </a:t>
            </a:r>
            <a:r>
              <a:rPr dirty="0" err="1"/>
              <a:t>tiêu</a:t>
            </a:r>
            <a:r>
              <a:rPr dirty="0"/>
              <a:t>, </a:t>
            </a:r>
            <a:r>
              <a:rPr dirty="0" err="1"/>
              <a:t>chăm</a:t>
            </a:r>
            <a:r>
              <a:rPr dirty="0"/>
              <a:t> </a:t>
            </a:r>
            <a:r>
              <a:rPr dirty="0" err="1"/>
              <a:t>sóc</a:t>
            </a:r>
            <a:r>
              <a:rPr dirty="0"/>
              <a:t>.</a:t>
            </a:r>
          </a:p>
          <a:p>
            <a:pPr>
              <a:spcAft>
                <a:spcPts val="200"/>
              </a:spcAft>
              <a:defRPr sz="2200" b="1">
                <a:solidFill>
                  <a:srgbClr val="3A664D"/>
                </a:solidFill>
                <a:latin typeface="Arial"/>
              </a:defRPr>
            </a:pPr>
            <a:r>
              <a:rPr dirty="0"/>
              <a:t>🔗 Blockchain &amp; </a:t>
            </a:r>
            <a:r>
              <a:rPr dirty="0" err="1"/>
              <a:t>Truy</a:t>
            </a:r>
            <a:r>
              <a:rPr dirty="0"/>
              <a:t> </a:t>
            </a:r>
            <a:r>
              <a:rPr dirty="0" err="1"/>
              <a:t>xuất</a:t>
            </a:r>
            <a:endParaRPr dirty="0"/>
          </a:p>
          <a:p>
            <a:pPr lvl="1">
              <a:spcBef>
                <a:spcPts val="0"/>
              </a:spcBef>
              <a:spcAft>
                <a:spcPts val="800"/>
              </a:spcAft>
              <a:defRPr sz="1800">
                <a:latin typeface="Arial"/>
              </a:defRPr>
            </a:pPr>
            <a:r>
              <a:rPr dirty="0" err="1"/>
              <a:t>Ghi</a:t>
            </a:r>
            <a:r>
              <a:rPr dirty="0"/>
              <a:t> </a:t>
            </a:r>
            <a:r>
              <a:rPr dirty="0" err="1"/>
              <a:t>lại</a:t>
            </a:r>
            <a:r>
              <a:rPr dirty="0"/>
              <a:t> </a:t>
            </a:r>
            <a:r>
              <a:rPr dirty="0" err="1"/>
              <a:t>nhật</a:t>
            </a:r>
            <a:r>
              <a:rPr dirty="0"/>
              <a:t> </a:t>
            </a:r>
            <a:r>
              <a:rPr dirty="0" err="1"/>
              <a:t>ký</a:t>
            </a:r>
            <a:r>
              <a:rPr dirty="0"/>
              <a:t> </a:t>
            </a:r>
            <a:r>
              <a:rPr dirty="0" err="1"/>
              <a:t>sản</a:t>
            </a:r>
            <a:r>
              <a:rPr dirty="0"/>
              <a:t> </a:t>
            </a:r>
            <a:r>
              <a:rPr dirty="0" err="1"/>
              <a:t>phẩm</a:t>
            </a:r>
            <a:r>
              <a:rPr dirty="0"/>
              <a:t>, </a:t>
            </a:r>
            <a:r>
              <a:rPr dirty="0" err="1"/>
              <a:t>đảm</a:t>
            </a:r>
            <a:r>
              <a:rPr dirty="0"/>
              <a:t> </a:t>
            </a:r>
            <a:r>
              <a:rPr dirty="0" err="1"/>
              <a:t>bảo</a:t>
            </a:r>
            <a:r>
              <a:rPr dirty="0"/>
              <a:t> </a:t>
            </a:r>
            <a:r>
              <a:rPr dirty="0" err="1"/>
              <a:t>minh</a:t>
            </a:r>
            <a:r>
              <a:rPr dirty="0"/>
              <a:t> </a:t>
            </a:r>
            <a:r>
              <a:rPr dirty="0" err="1"/>
              <a:t>bạch</a:t>
            </a:r>
            <a:r>
              <a:rPr dirty="0"/>
              <a:t> </a:t>
            </a:r>
            <a:r>
              <a:rPr dirty="0" err="1"/>
              <a:t>nguồn</a:t>
            </a:r>
            <a:r>
              <a:rPr dirty="0"/>
              <a:t> </a:t>
            </a:r>
            <a:r>
              <a:rPr dirty="0" err="1"/>
              <a:t>gốc</a:t>
            </a:r>
            <a:r>
              <a:rPr dirty="0"/>
              <a:t> </a:t>
            </a:r>
            <a:r>
              <a:rPr dirty="0" err="1"/>
              <a:t>từ</a:t>
            </a:r>
            <a:r>
              <a:rPr dirty="0"/>
              <a:t> </a:t>
            </a:r>
            <a:r>
              <a:rPr dirty="0" err="1"/>
              <a:t>nông</a:t>
            </a:r>
            <a:r>
              <a:rPr dirty="0"/>
              <a:t> </a:t>
            </a:r>
            <a:r>
              <a:rPr dirty="0" err="1"/>
              <a:t>trại</a:t>
            </a:r>
            <a:r>
              <a:rPr dirty="0"/>
              <a:t>.</a:t>
            </a:r>
          </a:p>
        </p:txBody>
      </p:sp>
      <p:pic>
        <p:nvPicPr>
          <p:cNvPr id="5" name="Picture 4" descr="slide_5.png"/>
          <p:cNvPicPr>
            <a:picLocks noChangeAspect="1"/>
          </p:cNvPicPr>
          <p:nvPr/>
        </p:nvPicPr>
        <p:blipFill>
          <a:blip r:embed="rId7"/>
          <a:stretch>
            <a:fillRect/>
          </a:stretch>
        </p:blipFill>
        <p:spPr>
          <a:xfrm>
            <a:off x="6155871" y="1428750"/>
            <a:ext cx="2743200" cy="2743200"/>
          </a:xfrm>
          <a:prstGeom prst="rect">
            <a:avLst/>
          </a:prstGeom>
        </p:spPr>
      </p:pic>
      <p:pic>
        <p:nvPicPr>
          <p:cNvPr id="6" name="slide_5.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144000" y="0"/>
            <a:ext cx="457200" cy="457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1.6. Mô hình và Cấu trúc Hệ thống</a:t>
            </a:r>
          </a:p>
        </p:txBody>
      </p:sp>
      <p:sp>
        <p:nvSpPr>
          <p:cNvPr id="4" name="TextBox 3"/>
          <p:cNvSpPr txBox="1"/>
          <p:nvPr/>
        </p:nvSpPr>
        <p:spPr>
          <a:xfrm>
            <a:off x="277586" y="953687"/>
            <a:ext cx="7494814" cy="3985706"/>
          </a:xfrm>
          <a:prstGeom prst="rect">
            <a:avLst/>
          </a:prstGeom>
          <a:noFill/>
        </p:spPr>
        <p:txBody>
          <a:bodyPr wrap="square">
            <a:spAutoFit/>
          </a:bodyPr>
          <a:lstStyle/>
          <a:p>
            <a:pPr>
              <a:spcAft>
                <a:spcPts val="200"/>
              </a:spcAft>
              <a:defRPr sz="2200" b="1">
                <a:solidFill>
                  <a:srgbClr val="3A664D"/>
                </a:solidFill>
                <a:latin typeface="Arial"/>
              </a:defRPr>
            </a:pPr>
            <a:r>
              <a:rPr dirty="0"/>
              <a:t>🧠 </a:t>
            </a:r>
            <a:r>
              <a:rPr dirty="0" err="1"/>
              <a:t>Cấp</a:t>
            </a:r>
            <a:r>
              <a:rPr dirty="0"/>
              <a:t> 4: </a:t>
            </a:r>
            <a:r>
              <a:rPr dirty="0" err="1"/>
              <a:t>Chiến</a:t>
            </a:r>
            <a:r>
              <a:rPr dirty="0"/>
              <a:t> </a:t>
            </a:r>
            <a:r>
              <a:rPr dirty="0" err="1"/>
              <a:t>lược</a:t>
            </a:r>
            <a:r>
              <a:rPr dirty="0"/>
              <a:t> (ERP)</a:t>
            </a:r>
          </a:p>
          <a:p>
            <a:pPr lvl="1">
              <a:spcBef>
                <a:spcPts val="0"/>
              </a:spcBef>
              <a:spcAft>
                <a:spcPts val="800"/>
              </a:spcAft>
              <a:defRPr sz="1800">
                <a:latin typeface="Arial"/>
              </a:defRPr>
            </a:pPr>
            <a:r>
              <a:rPr dirty="0" err="1"/>
              <a:t>Bộ</a:t>
            </a:r>
            <a:r>
              <a:rPr dirty="0"/>
              <a:t> </a:t>
            </a:r>
            <a:r>
              <a:rPr dirty="0" err="1"/>
              <a:t>não</a:t>
            </a:r>
            <a:r>
              <a:rPr dirty="0"/>
              <a:t> </a:t>
            </a:r>
            <a:r>
              <a:rPr dirty="0" err="1"/>
              <a:t>doanh</a:t>
            </a:r>
            <a:r>
              <a:rPr dirty="0"/>
              <a:t> </a:t>
            </a:r>
            <a:r>
              <a:rPr dirty="0" err="1"/>
              <a:t>nghiệp</a:t>
            </a:r>
            <a:r>
              <a:rPr dirty="0"/>
              <a:t>, </a:t>
            </a:r>
            <a:r>
              <a:rPr dirty="0" err="1"/>
              <a:t>hoạch</a:t>
            </a:r>
            <a:r>
              <a:rPr dirty="0"/>
              <a:t> </a:t>
            </a:r>
            <a:r>
              <a:rPr dirty="0" err="1"/>
              <a:t>định</a:t>
            </a:r>
            <a:r>
              <a:rPr dirty="0"/>
              <a:t> </a:t>
            </a:r>
            <a:r>
              <a:rPr dirty="0" err="1"/>
              <a:t>nguồn</a:t>
            </a:r>
            <a:r>
              <a:rPr dirty="0"/>
              <a:t> </a:t>
            </a:r>
            <a:r>
              <a:rPr dirty="0" err="1"/>
              <a:t>lực</a:t>
            </a:r>
            <a:r>
              <a:rPr dirty="0"/>
              <a:t> </a:t>
            </a:r>
            <a:r>
              <a:rPr dirty="0" err="1"/>
              <a:t>và</a:t>
            </a:r>
            <a:r>
              <a:rPr dirty="0"/>
              <a:t> </a:t>
            </a:r>
            <a:r>
              <a:rPr dirty="0" err="1"/>
              <a:t>mục</a:t>
            </a:r>
            <a:r>
              <a:rPr dirty="0"/>
              <a:t> </a:t>
            </a:r>
            <a:r>
              <a:rPr dirty="0" err="1"/>
              <a:t>tiêu</a:t>
            </a:r>
            <a:r>
              <a:rPr dirty="0"/>
              <a:t> </a:t>
            </a:r>
            <a:r>
              <a:rPr dirty="0" err="1"/>
              <a:t>kinh</a:t>
            </a:r>
            <a:r>
              <a:rPr dirty="0"/>
              <a:t> </a:t>
            </a:r>
            <a:r>
              <a:rPr dirty="0" err="1"/>
              <a:t>doanh</a:t>
            </a:r>
            <a:r>
              <a:rPr dirty="0"/>
              <a:t>.</a:t>
            </a:r>
          </a:p>
          <a:p>
            <a:pPr>
              <a:spcAft>
                <a:spcPts val="200"/>
              </a:spcAft>
              <a:defRPr sz="2200" b="1">
                <a:solidFill>
                  <a:srgbClr val="3A664D"/>
                </a:solidFill>
                <a:latin typeface="Arial"/>
              </a:defRPr>
            </a:pPr>
            <a:r>
              <a:rPr dirty="0"/>
              <a:t>⚙️ </a:t>
            </a:r>
            <a:r>
              <a:rPr dirty="0" err="1"/>
              <a:t>Cấp</a:t>
            </a:r>
            <a:r>
              <a:rPr dirty="0"/>
              <a:t> 3: </a:t>
            </a:r>
            <a:r>
              <a:rPr dirty="0" err="1"/>
              <a:t>Vận</a:t>
            </a:r>
            <a:r>
              <a:rPr dirty="0"/>
              <a:t> </a:t>
            </a:r>
            <a:r>
              <a:rPr dirty="0" err="1"/>
              <a:t>hành</a:t>
            </a:r>
            <a:r>
              <a:rPr dirty="0"/>
              <a:t> (MES)</a:t>
            </a:r>
          </a:p>
          <a:p>
            <a:pPr lvl="1">
              <a:spcBef>
                <a:spcPts val="0"/>
              </a:spcBef>
              <a:spcAft>
                <a:spcPts val="800"/>
              </a:spcAft>
              <a:defRPr sz="1800">
                <a:latin typeface="Arial"/>
              </a:defRPr>
            </a:pPr>
            <a:r>
              <a:rPr dirty="0"/>
              <a:t>Quản </a:t>
            </a:r>
            <a:r>
              <a:rPr dirty="0" err="1"/>
              <a:t>đốc</a:t>
            </a:r>
            <a:r>
              <a:rPr dirty="0"/>
              <a:t> </a:t>
            </a:r>
            <a:r>
              <a:rPr dirty="0" err="1"/>
              <a:t>xưởng</a:t>
            </a:r>
            <a:r>
              <a:rPr dirty="0"/>
              <a:t>, </a:t>
            </a:r>
            <a:r>
              <a:rPr dirty="0" err="1"/>
              <a:t>điều</a:t>
            </a:r>
            <a:r>
              <a:rPr dirty="0"/>
              <a:t> </a:t>
            </a:r>
            <a:r>
              <a:rPr dirty="0" err="1"/>
              <a:t>phối</a:t>
            </a:r>
            <a:r>
              <a:rPr dirty="0"/>
              <a:t> </a:t>
            </a:r>
            <a:r>
              <a:rPr dirty="0" err="1"/>
              <a:t>và</a:t>
            </a:r>
            <a:r>
              <a:rPr dirty="0"/>
              <a:t> </a:t>
            </a:r>
            <a:r>
              <a:rPr dirty="0" err="1"/>
              <a:t>tối</a:t>
            </a:r>
            <a:r>
              <a:rPr dirty="0"/>
              <a:t> </a:t>
            </a:r>
            <a:r>
              <a:rPr dirty="0" err="1"/>
              <a:t>ưu</a:t>
            </a:r>
            <a:r>
              <a:rPr dirty="0"/>
              <a:t> </a:t>
            </a:r>
            <a:r>
              <a:rPr dirty="0" err="1"/>
              <a:t>hóa</a:t>
            </a:r>
            <a:r>
              <a:rPr dirty="0"/>
              <a:t> </a:t>
            </a:r>
            <a:r>
              <a:rPr dirty="0" err="1"/>
              <a:t>quy</a:t>
            </a:r>
            <a:r>
              <a:rPr dirty="0"/>
              <a:t> </a:t>
            </a:r>
            <a:r>
              <a:rPr dirty="0" err="1"/>
              <a:t>trình</a:t>
            </a:r>
            <a:r>
              <a:rPr dirty="0"/>
              <a:t> </a:t>
            </a:r>
            <a:r>
              <a:rPr dirty="0" err="1"/>
              <a:t>sản</a:t>
            </a:r>
            <a:r>
              <a:rPr dirty="0"/>
              <a:t> </a:t>
            </a:r>
            <a:r>
              <a:rPr dirty="0" err="1"/>
              <a:t>xuất</a:t>
            </a:r>
            <a:r>
              <a:rPr dirty="0"/>
              <a:t>.</a:t>
            </a:r>
          </a:p>
          <a:p>
            <a:pPr>
              <a:spcAft>
                <a:spcPts val="200"/>
              </a:spcAft>
              <a:defRPr sz="2200" b="1">
                <a:solidFill>
                  <a:srgbClr val="3A664D"/>
                </a:solidFill>
                <a:latin typeface="Arial"/>
              </a:defRPr>
            </a:pPr>
            <a:r>
              <a:rPr dirty="0"/>
              <a:t>🖥️ </a:t>
            </a:r>
            <a:r>
              <a:rPr dirty="0" err="1"/>
              <a:t>Cấp</a:t>
            </a:r>
            <a:r>
              <a:rPr dirty="0"/>
              <a:t> 2: </a:t>
            </a:r>
            <a:r>
              <a:rPr dirty="0" err="1"/>
              <a:t>Giám</a:t>
            </a:r>
            <a:r>
              <a:rPr dirty="0"/>
              <a:t> </a:t>
            </a:r>
            <a:r>
              <a:rPr dirty="0" err="1"/>
              <a:t>sát</a:t>
            </a:r>
            <a:r>
              <a:rPr dirty="0"/>
              <a:t> (SCADA/HMI)</a:t>
            </a:r>
          </a:p>
          <a:p>
            <a:pPr lvl="1">
              <a:spcBef>
                <a:spcPts val="0"/>
              </a:spcBef>
              <a:spcAft>
                <a:spcPts val="800"/>
              </a:spcAft>
              <a:defRPr sz="1800">
                <a:latin typeface="Arial"/>
              </a:defRPr>
            </a:pPr>
            <a:r>
              <a:rPr dirty="0" err="1"/>
              <a:t>Phòng</a:t>
            </a:r>
            <a:r>
              <a:rPr dirty="0"/>
              <a:t> </a:t>
            </a:r>
            <a:r>
              <a:rPr dirty="0" err="1"/>
              <a:t>điều</a:t>
            </a:r>
            <a:r>
              <a:rPr dirty="0"/>
              <a:t> </a:t>
            </a:r>
            <a:r>
              <a:rPr dirty="0" err="1"/>
              <a:t>khiển</a:t>
            </a:r>
            <a:r>
              <a:rPr dirty="0"/>
              <a:t>, </a:t>
            </a:r>
            <a:r>
              <a:rPr dirty="0" err="1"/>
              <a:t>cho</a:t>
            </a:r>
            <a:r>
              <a:rPr dirty="0"/>
              <a:t> </a:t>
            </a:r>
            <a:r>
              <a:rPr dirty="0" err="1"/>
              <a:t>phép</a:t>
            </a:r>
            <a:r>
              <a:rPr dirty="0"/>
              <a:t> </a:t>
            </a:r>
            <a:r>
              <a:rPr dirty="0" err="1"/>
              <a:t>quan</a:t>
            </a:r>
            <a:r>
              <a:rPr dirty="0"/>
              <a:t> </a:t>
            </a:r>
            <a:r>
              <a:rPr dirty="0" err="1"/>
              <a:t>sát</a:t>
            </a:r>
            <a:r>
              <a:rPr dirty="0"/>
              <a:t> </a:t>
            </a:r>
            <a:r>
              <a:rPr dirty="0" err="1"/>
              <a:t>và</a:t>
            </a:r>
            <a:r>
              <a:rPr dirty="0"/>
              <a:t> </a:t>
            </a:r>
            <a:r>
              <a:rPr dirty="0" err="1"/>
              <a:t>tương</a:t>
            </a:r>
            <a:r>
              <a:rPr dirty="0"/>
              <a:t> </a:t>
            </a:r>
            <a:r>
              <a:rPr dirty="0" err="1"/>
              <a:t>tác</a:t>
            </a:r>
            <a:r>
              <a:rPr dirty="0"/>
              <a:t> </a:t>
            </a:r>
            <a:r>
              <a:rPr dirty="0" err="1"/>
              <a:t>với</a:t>
            </a:r>
            <a:r>
              <a:rPr dirty="0"/>
              <a:t> </a:t>
            </a:r>
            <a:r>
              <a:rPr dirty="0" err="1"/>
              <a:t>hệ</a:t>
            </a:r>
            <a:r>
              <a:rPr dirty="0"/>
              <a:t> </a:t>
            </a:r>
            <a:r>
              <a:rPr dirty="0" err="1"/>
              <a:t>thống</a:t>
            </a:r>
            <a:r>
              <a:rPr dirty="0"/>
              <a:t>.</a:t>
            </a:r>
          </a:p>
          <a:p>
            <a:pPr>
              <a:spcAft>
                <a:spcPts val="200"/>
              </a:spcAft>
              <a:defRPr sz="2200" b="1">
                <a:solidFill>
                  <a:srgbClr val="3A664D"/>
                </a:solidFill>
                <a:latin typeface="Arial"/>
              </a:defRPr>
            </a:pPr>
            <a:r>
              <a:rPr dirty="0"/>
              <a:t>🎛️ </a:t>
            </a:r>
            <a:r>
              <a:rPr dirty="0" err="1"/>
              <a:t>Cấp</a:t>
            </a:r>
            <a:r>
              <a:rPr dirty="0"/>
              <a:t> 1: </a:t>
            </a:r>
            <a:r>
              <a:rPr dirty="0" err="1"/>
              <a:t>Điều</a:t>
            </a:r>
            <a:r>
              <a:rPr dirty="0"/>
              <a:t> </a:t>
            </a:r>
            <a:r>
              <a:rPr dirty="0" err="1"/>
              <a:t>khiển</a:t>
            </a:r>
            <a:r>
              <a:rPr dirty="0"/>
              <a:t> (PLC)</a:t>
            </a:r>
          </a:p>
          <a:p>
            <a:pPr lvl="1">
              <a:spcBef>
                <a:spcPts val="0"/>
              </a:spcBef>
              <a:spcAft>
                <a:spcPts val="800"/>
              </a:spcAft>
              <a:defRPr sz="1800">
                <a:latin typeface="Arial"/>
              </a:defRPr>
            </a:pPr>
            <a:r>
              <a:rPr dirty="0" err="1"/>
              <a:t>Bộ</a:t>
            </a:r>
            <a:r>
              <a:rPr dirty="0"/>
              <a:t> </a:t>
            </a:r>
            <a:r>
              <a:rPr dirty="0" err="1"/>
              <a:t>xử</a:t>
            </a:r>
            <a:r>
              <a:rPr dirty="0"/>
              <a:t> </a:t>
            </a:r>
            <a:r>
              <a:rPr dirty="0" err="1"/>
              <a:t>lý</a:t>
            </a:r>
            <a:r>
              <a:rPr dirty="0"/>
              <a:t> </a:t>
            </a:r>
            <a:r>
              <a:rPr dirty="0" err="1"/>
              <a:t>tại</a:t>
            </a:r>
            <a:r>
              <a:rPr dirty="0"/>
              <a:t> </a:t>
            </a:r>
            <a:r>
              <a:rPr dirty="0" err="1"/>
              <a:t>chỗ</a:t>
            </a:r>
            <a:r>
              <a:rPr dirty="0"/>
              <a:t>, </a:t>
            </a:r>
            <a:r>
              <a:rPr dirty="0" err="1"/>
              <a:t>trực</a:t>
            </a:r>
            <a:r>
              <a:rPr dirty="0"/>
              <a:t> </a:t>
            </a:r>
            <a:r>
              <a:rPr dirty="0" err="1"/>
              <a:t>tiếp</a:t>
            </a:r>
            <a:r>
              <a:rPr dirty="0"/>
              <a:t> </a:t>
            </a:r>
            <a:r>
              <a:rPr dirty="0" err="1"/>
              <a:t>ra</a:t>
            </a:r>
            <a:r>
              <a:rPr dirty="0"/>
              <a:t> </a:t>
            </a:r>
            <a:r>
              <a:rPr dirty="0" err="1"/>
              <a:t>lệnh</a:t>
            </a:r>
            <a:r>
              <a:rPr dirty="0"/>
              <a:t> </a:t>
            </a:r>
            <a:r>
              <a:rPr dirty="0" err="1"/>
              <a:t>cho</a:t>
            </a:r>
            <a:r>
              <a:rPr dirty="0"/>
              <a:t> </a:t>
            </a:r>
            <a:r>
              <a:rPr dirty="0" err="1"/>
              <a:t>từng</a:t>
            </a:r>
            <a:r>
              <a:rPr dirty="0"/>
              <a:t> </a:t>
            </a:r>
            <a:r>
              <a:rPr dirty="0" err="1"/>
              <a:t>máy</a:t>
            </a:r>
            <a:r>
              <a:rPr dirty="0"/>
              <a:t> </a:t>
            </a:r>
            <a:r>
              <a:rPr dirty="0" err="1"/>
              <a:t>móc</a:t>
            </a:r>
            <a:r>
              <a:rPr dirty="0"/>
              <a:t>.</a:t>
            </a:r>
          </a:p>
          <a:p>
            <a:pPr>
              <a:spcAft>
                <a:spcPts val="200"/>
              </a:spcAft>
              <a:defRPr sz="2200" b="1">
                <a:solidFill>
                  <a:srgbClr val="3A664D"/>
                </a:solidFill>
                <a:latin typeface="Arial"/>
              </a:defRPr>
            </a:pPr>
            <a:r>
              <a:rPr dirty="0"/>
              <a:t>🦾 </a:t>
            </a:r>
            <a:r>
              <a:rPr dirty="0" err="1"/>
              <a:t>Cấp</a:t>
            </a:r>
            <a:r>
              <a:rPr dirty="0"/>
              <a:t> 0: </a:t>
            </a:r>
            <a:r>
              <a:rPr dirty="0" err="1"/>
              <a:t>Hiện</a:t>
            </a:r>
            <a:r>
              <a:rPr dirty="0"/>
              <a:t> </a:t>
            </a:r>
            <a:r>
              <a:rPr dirty="0" err="1"/>
              <a:t>trường</a:t>
            </a:r>
            <a:r>
              <a:rPr dirty="0"/>
              <a:t> (</a:t>
            </a:r>
            <a:r>
              <a:rPr dirty="0" err="1"/>
              <a:t>Thiết</a:t>
            </a:r>
            <a:r>
              <a:rPr dirty="0"/>
              <a:t> </a:t>
            </a:r>
            <a:r>
              <a:rPr dirty="0" err="1"/>
              <a:t>bị</a:t>
            </a:r>
            <a:r>
              <a:rPr dirty="0"/>
              <a:t>)</a:t>
            </a:r>
          </a:p>
          <a:p>
            <a:pPr lvl="1">
              <a:spcBef>
                <a:spcPts val="0"/>
              </a:spcBef>
              <a:spcAft>
                <a:spcPts val="800"/>
              </a:spcAft>
              <a:defRPr sz="1800">
                <a:latin typeface="Arial"/>
              </a:defRPr>
            </a:pPr>
            <a:r>
              <a:rPr dirty="0" err="1"/>
              <a:t>Mắt</a:t>
            </a:r>
            <a:r>
              <a:rPr dirty="0"/>
              <a:t> </a:t>
            </a:r>
            <a:r>
              <a:rPr dirty="0" err="1"/>
              <a:t>và</a:t>
            </a:r>
            <a:r>
              <a:rPr dirty="0"/>
              <a:t> </a:t>
            </a:r>
            <a:r>
              <a:rPr dirty="0" err="1"/>
              <a:t>tay</a:t>
            </a:r>
            <a:r>
              <a:rPr dirty="0"/>
              <a:t> </a:t>
            </a:r>
            <a:r>
              <a:rPr dirty="0" err="1"/>
              <a:t>của</a:t>
            </a:r>
            <a:r>
              <a:rPr dirty="0"/>
              <a:t> </a:t>
            </a:r>
            <a:r>
              <a:rPr dirty="0" err="1"/>
              <a:t>hệ</a:t>
            </a:r>
            <a:r>
              <a:rPr dirty="0"/>
              <a:t> </a:t>
            </a:r>
            <a:r>
              <a:rPr dirty="0" err="1"/>
              <a:t>thống</a:t>
            </a:r>
            <a:r>
              <a:rPr dirty="0"/>
              <a:t>, </a:t>
            </a:r>
            <a:r>
              <a:rPr dirty="0" err="1"/>
              <a:t>cảm</a:t>
            </a:r>
            <a:r>
              <a:rPr dirty="0"/>
              <a:t> </a:t>
            </a:r>
            <a:r>
              <a:rPr dirty="0" err="1"/>
              <a:t>nhận</a:t>
            </a:r>
            <a:r>
              <a:rPr dirty="0"/>
              <a:t> </a:t>
            </a:r>
            <a:r>
              <a:rPr dirty="0" err="1"/>
              <a:t>và</a:t>
            </a:r>
            <a:r>
              <a:rPr dirty="0"/>
              <a:t> </a:t>
            </a:r>
            <a:r>
              <a:rPr dirty="0" err="1"/>
              <a:t>hành</a:t>
            </a:r>
            <a:r>
              <a:rPr dirty="0"/>
              <a:t> </a:t>
            </a:r>
            <a:r>
              <a:rPr dirty="0" err="1"/>
              <a:t>động</a:t>
            </a:r>
            <a:r>
              <a:rPr dirty="0"/>
              <a:t> </a:t>
            </a:r>
            <a:r>
              <a:rPr dirty="0" err="1"/>
              <a:t>vật</a:t>
            </a:r>
            <a:r>
              <a:rPr dirty="0"/>
              <a:t> </a:t>
            </a:r>
            <a:r>
              <a:rPr dirty="0" err="1"/>
              <a:t>lý</a:t>
            </a:r>
            <a:r>
              <a:rPr dirty="0"/>
              <a:t>.</a:t>
            </a:r>
          </a:p>
        </p:txBody>
      </p:sp>
      <p:pic>
        <p:nvPicPr>
          <p:cNvPr id="6" name="slide_6.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44000" y="0"/>
            <a:ext cx="457200" cy="457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05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1.6. Mô hình và Cấu trúc Hệ thống</a:t>
            </a:r>
          </a:p>
        </p:txBody>
      </p:sp>
      <p:sp>
        <p:nvSpPr>
          <p:cNvPr id="4" name="TextBox 3"/>
          <p:cNvSpPr txBox="1"/>
          <p:nvPr/>
        </p:nvSpPr>
        <p:spPr>
          <a:xfrm>
            <a:off x="216354" y="999309"/>
            <a:ext cx="6408964" cy="3795911"/>
          </a:xfrm>
          <a:prstGeom prst="rect">
            <a:avLst/>
          </a:prstGeom>
          <a:noFill/>
        </p:spPr>
        <p:txBody>
          <a:bodyPr wrap="square">
            <a:spAutoFit/>
          </a:bodyPr>
          <a:lstStyle/>
          <a:p>
            <a:pPr>
              <a:spcAft>
                <a:spcPts val="200"/>
              </a:spcAft>
              <a:defRPr sz="2200" b="1">
                <a:solidFill>
                  <a:srgbClr val="3A664D"/>
                </a:solidFill>
                <a:latin typeface="Arial"/>
              </a:defRPr>
            </a:pPr>
            <a:r>
              <a:rPr dirty="0"/>
              <a:t>🏞️ </a:t>
            </a:r>
            <a:r>
              <a:rPr dirty="0" err="1"/>
              <a:t>Ứng</a:t>
            </a:r>
            <a:r>
              <a:rPr dirty="0"/>
              <a:t> </a:t>
            </a:r>
            <a:r>
              <a:rPr dirty="0" err="1"/>
              <a:t>dụng</a:t>
            </a:r>
            <a:r>
              <a:rPr dirty="0"/>
              <a:t> </a:t>
            </a:r>
            <a:r>
              <a:rPr dirty="0" err="1"/>
              <a:t>quy</a:t>
            </a:r>
            <a:r>
              <a:rPr dirty="0"/>
              <a:t> </a:t>
            </a:r>
            <a:r>
              <a:rPr dirty="0" err="1"/>
              <a:t>mô</a:t>
            </a:r>
            <a:r>
              <a:rPr dirty="0"/>
              <a:t> </a:t>
            </a:r>
            <a:r>
              <a:rPr dirty="0" err="1"/>
              <a:t>lớn</a:t>
            </a:r>
            <a:endParaRPr dirty="0"/>
          </a:p>
          <a:p>
            <a:pPr lvl="1">
              <a:spcBef>
                <a:spcPts val="0"/>
              </a:spcBef>
              <a:spcAft>
                <a:spcPts val="800"/>
              </a:spcAft>
              <a:defRPr sz="1800">
                <a:latin typeface="Arial"/>
              </a:defRPr>
            </a:pPr>
            <a:r>
              <a:rPr dirty="0"/>
              <a:t>Lý </a:t>
            </a:r>
            <a:r>
              <a:rPr dirty="0" err="1"/>
              <a:t>tưởng</a:t>
            </a:r>
            <a:r>
              <a:rPr dirty="0"/>
              <a:t> </a:t>
            </a:r>
            <a:r>
              <a:rPr dirty="0" err="1"/>
              <a:t>cho</a:t>
            </a:r>
            <a:r>
              <a:rPr dirty="0"/>
              <a:t> </a:t>
            </a:r>
            <a:r>
              <a:rPr dirty="0" err="1"/>
              <a:t>các</a:t>
            </a:r>
            <a:r>
              <a:rPr dirty="0"/>
              <a:t> </a:t>
            </a:r>
            <a:r>
              <a:rPr dirty="0" err="1"/>
              <a:t>hệ</a:t>
            </a:r>
            <a:r>
              <a:rPr dirty="0"/>
              <a:t> </a:t>
            </a:r>
            <a:r>
              <a:rPr dirty="0" err="1"/>
              <a:t>thống</a:t>
            </a:r>
            <a:r>
              <a:rPr dirty="0"/>
              <a:t> </a:t>
            </a:r>
            <a:r>
              <a:rPr dirty="0" err="1"/>
              <a:t>phức</a:t>
            </a:r>
            <a:r>
              <a:rPr dirty="0"/>
              <a:t> </a:t>
            </a:r>
            <a:r>
              <a:rPr dirty="0" err="1"/>
              <a:t>tạp</a:t>
            </a:r>
            <a:r>
              <a:rPr dirty="0"/>
              <a:t>, </a:t>
            </a:r>
            <a:r>
              <a:rPr dirty="0" err="1"/>
              <a:t>trải</a:t>
            </a:r>
            <a:r>
              <a:rPr dirty="0"/>
              <a:t> </a:t>
            </a:r>
            <a:r>
              <a:rPr dirty="0" err="1"/>
              <a:t>rộng</a:t>
            </a:r>
            <a:r>
              <a:rPr dirty="0"/>
              <a:t> </a:t>
            </a:r>
            <a:r>
              <a:rPr dirty="0" err="1"/>
              <a:t>về</a:t>
            </a:r>
            <a:r>
              <a:rPr dirty="0"/>
              <a:t> </a:t>
            </a:r>
            <a:r>
              <a:rPr dirty="0" err="1"/>
              <a:t>mặt</a:t>
            </a:r>
            <a:r>
              <a:rPr dirty="0"/>
              <a:t> </a:t>
            </a:r>
            <a:r>
              <a:rPr dirty="0" err="1"/>
              <a:t>địa</a:t>
            </a:r>
            <a:r>
              <a:rPr dirty="0"/>
              <a:t> </a:t>
            </a:r>
            <a:r>
              <a:rPr dirty="0" err="1"/>
              <a:t>lý</a:t>
            </a:r>
            <a:r>
              <a:rPr dirty="0"/>
              <a:t>.</a:t>
            </a:r>
          </a:p>
          <a:p>
            <a:pPr>
              <a:spcAft>
                <a:spcPts val="200"/>
              </a:spcAft>
              <a:defRPr sz="2200" b="1">
                <a:solidFill>
                  <a:srgbClr val="3A664D"/>
                </a:solidFill>
                <a:latin typeface="Arial"/>
              </a:defRPr>
            </a:pPr>
            <a:r>
              <a:rPr dirty="0"/>
              <a:t>📡 </a:t>
            </a:r>
            <a:r>
              <a:rPr dirty="0" err="1"/>
              <a:t>Kiến</a:t>
            </a:r>
            <a:r>
              <a:rPr dirty="0"/>
              <a:t> </a:t>
            </a:r>
            <a:r>
              <a:rPr dirty="0" err="1"/>
              <a:t>trúc</a:t>
            </a:r>
            <a:r>
              <a:rPr dirty="0"/>
              <a:t> </a:t>
            </a:r>
            <a:r>
              <a:rPr dirty="0" err="1"/>
              <a:t>phân</a:t>
            </a:r>
            <a:r>
              <a:rPr dirty="0"/>
              <a:t> </a:t>
            </a:r>
            <a:r>
              <a:rPr dirty="0" err="1"/>
              <a:t>tán</a:t>
            </a:r>
            <a:endParaRPr dirty="0"/>
          </a:p>
          <a:p>
            <a:pPr lvl="1">
              <a:spcBef>
                <a:spcPts val="0"/>
              </a:spcBef>
              <a:spcAft>
                <a:spcPts val="800"/>
              </a:spcAft>
              <a:defRPr sz="1800">
                <a:latin typeface="Arial"/>
              </a:defRPr>
            </a:pPr>
            <a:r>
              <a:rPr dirty="0" err="1"/>
              <a:t>Nhiều</a:t>
            </a:r>
            <a:r>
              <a:rPr dirty="0"/>
              <a:t> </a:t>
            </a:r>
            <a:r>
              <a:rPr dirty="0" err="1"/>
              <a:t>bộ</a:t>
            </a:r>
            <a:r>
              <a:rPr dirty="0"/>
              <a:t> </a:t>
            </a:r>
            <a:r>
              <a:rPr dirty="0" err="1"/>
              <a:t>điều</a:t>
            </a:r>
            <a:r>
              <a:rPr dirty="0"/>
              <a:t> </a:t>
            </a:r>
            <a:r>
              <a:rPr dirty="0" err="1"/>
              <a:t>khiển</a:t>
            </a:r>
            <a:r>
              <a:rPr dirty="0"/>
              <a:t> </a:t>
            </a:r>
            <a:r>
              <a:rPr dirty="0" err="1"/>
              <a:t>nhỏ</a:t>
            </a:r>
            <a:r>
              <a:rPr dirty="0"/>
              <a:t> </a:t>
            </a:r>
            <a:r>
              <a:rPr dirty="0" err="1"/>
              <a:t>hoạt</a:t>
            </a:r>
            <a:r>
              <a:rPr dirty="0"/>
              <a:t> </a:t>
            </a:r>
            <a:r>
              <a:rPr dirty="0" err="1"/>
              <a:t>động</a:t>
            </a:r>
            <a:r>
              <a:rPr dirty="0"/>
              <a:t> </a:t>
            </a:r>
            <a:r>
              <a:rPr dirty="0" err="1"/>
              <a:t>độc</a:t>
            </a:r>
            <a:r>
              <a:rPr dirty="0"/>
              <a:t> </a:t>
            </a:r>
            <a:r>
              <a:rPr dirty="0" err="1"/>
              <a:t>lập</a:t>
            </a:r>
            <a:r>
              <a:rPr dirty="0"/>
              <a:t> </a:t>
            </a:r>
            <a:r>
              <a:rPr dirty="0" err="1"/>
              <a:t>tại</a:t>
            </a:r>
            <a:r>
              <a:rPr dirty="0"/>
              <a:t> </a:t>
            </a:r>
            <a:r>
              <a:rPr dirty="0" err="1"/>
              <a:t>từng</a:t>
            </a:r>
            <a:r>
              <a:rPr dirty="0"/>
              <a:t> </a:t>
            </a:r>
            <a:r>
              <a:rPr dirty="0" err="1"/>
              <a:t>khu</a:t>
            </a:r>
            <a:r>
              <a:rPr dirty="0"/>
              <a:t> </a:t>
            </a:r>
            <a:r>
              <a:rPr dirty="0" err="1"/>
              <a:t>vực</a:t>
            </a:r>
            <a:r>
              <a:rPr dirty="0"/>
              <a:t>.</a:t>
            </a:r>
          </a:p>
          <a:p>
            <a:pPr>
              <a:spcAft>
                <a:spcPts val="200"/>
              </a:spcAft>
              <a:defRPr sz="2200" b="1">
                <a:solidFill>
                  <a:srgbClr val="3A664D"/>
                </a:solidFill>
                <a:latin typeface="Arial"/>
              </a:defRPr>
            </a:pPr>
            <a:r>
              <a:rPr dirty="0"/>
              <a:t>🧠 </a:t>
            </a:r>
            <a:r>
              <a:rPr dirty="0" err="1"/>
              <a:t>Mạch</a:t>
            </a:r>
            <a:r>
              <a:rPr dirty="0"/>
              <a:t> </a:t>
            </a:r>
            <a:r>
              <a:rPr dirty="0" err="1"/>
              <a:t>Chủ</a:t>
            </a:r>
            <a:r>
              <a:rPr dirty="0"/>
              <a:t> (Server)</a:t>
            </a:r>
          </a:p>
          <a:p>
            <a:pPr lvl="1">
              <a:spcBef>
                <a:spcPts val="0"/>
              </a:spcBef>
              <a:spcAft>
                <a:spcPts val="800"/>
              </a:spcAft>
              <a:defRPr sz="1800">
                <a:latin typeface="Arial"/>
              </a:defRPr>
            </a:pPr>
            <a:r>
              <a:rPr dirty="0" err="1"/>
              <a:t>Đóng</a:t>
            </a:r>
            <a:r>
              <a:rPr dirty="0"/>
              <a:t> </a:t>
            </a:r>
            <a:r>
              <a:rPr dirty="0" err="1"/>
              <a:t>vai</a:t>
            </a:r>
            <a:r>
              <a:rPr dirty="0"/>
              <a:t> </a:t>
            </a:r>
            <a:r>
              <a:rPr dirty="0" err="1"/>
              <a:t>trò</a:t>
            </a:r>
            <a:r>
              <a:rPr dirty="0"/>
              <a:t> '</a:t>
            </a:r>
            <a:r>
              <a:rPr dirty="0" err="1"/>
              <a:t>tổng</a:t>
            </a:r>
            <a:r>
              <a:rPr dirty="0"/>
              <a:t> </a:t>
            </a:r>
            <a:r>
              <a:rPr dirty="0" err="1"/>
              <a:t>chỉ</a:t>
            </a:r>
            <a:r>
              <a:rPr dirty="0"/>
              <a:t> </a:t>
            </a:r>
            <a:r>
              <a:rPr dirty="0" err="1"/>
              <a:t>huy</a:t>
            </a:r>
            <a:r>
              <a:rPr dirty="0"/>
              <a:t>', </a:t>
            </a:r>
            <a:r>
              <a:rPr dirty="0" err="1"/>
              <a:t>điều</a:t>
            </a:r>
            <a:r>
              <a:rPr dirty="0"/>
              <a:t> </a:t>
            </a:r>
            <a:r>
              <a:rPr dirty="0" err="1"/>
              <a:t>phối</a:t>
            </a:r>
            <a:r>
              <a:rPr dirty="0"/>
              <a:t> </a:t>
            </a:r>
            <a:r>
              <a:rPr dirty="0" err="1"/>
              <a:t>và</a:t>
            </a:r>
            <a:r>
              <a:rPr dirty="0"/>
              <a:t> </a:t>
            </a:r>
            <a:r>
              <a:rPr dirty="0" err="1"/>
              <a:t>xử</a:t>
            </a:r>
            <a:r>
              <a:rPr dirty="0"/>
              <a:t> </a:t>
            </a:r>
            <a:r>
              <a:rPr dirty="0" err="1"/>
              <a:t>lý</a:t>
            </a:r>
            <a:r>
              <a:rPr dirty="0"/>
              <a:t> </a:t>
            </a:r>
            <a:r>
              <a:rPr dirty="0" err="1"/>
              <a:t>các</a:t>
            </a:r>
            <a:r>
              <a:rPr dirty="0"/>
              <a:t> </a:t>
            </a:r>
            <a:r>
              <a:rPr dirty="0" err="1"/>
              <a:t>yêu</a:t>
            </a:r>
            <a:r>
              <a:rPr dirty="0"/>
              <a:t> </a:t>
            </a:r>
            <a:r>
              <a:rPr dirty="0" err="1"/>
              <a:t>cầu</a:t>
            </a:r>
            <a:r>
              <a:rPr dirty="0"/>
              <a:t>.</a:t>
            </a:r>
          </a:p>
          <a:p>
            <a:pPr>
              <a:spcAft>
                <a:spcPts val="200"/>
              </a:spcAft>
              <a:defRPr sz="2200" b="1">
                <a:solidFill>
                  <a:srgbClr val="3A664D"/>
                </a:solidFill>
                <a:latin typeface="Arial"/>
              </a:defRPr>
            </a:pPr>
            <a:r>
              <a:rPr dirty="0"/>
              <a:t>📍 </a:t>
            </a:r>
            <a:r>
              <a:rPr dirty="0" err="1"/>
              <a:t>Mạch</a:t>
            </a:r>
            <a:r>
              <a:rPr dirty="0"/>
              <a:t> Con (Client)</a:t>
            </a:r>
          </a:p>
          <a:p>
            <a:pPr lvl="1">
              <a:spcBef>
                <a:spcPts val="0"/>
              </a:spcBef>
              <a:spcAft>
                <a:spcPts val="800"/>
              </a:spcAft>
              <a:defRPr sz="1800">
                <a:latin typeface="Arial"/>
              </a:defRPr>
            </a:pPr>
            <a:r>
              <a:rPr dirty="0" err="1"/>
              <a:t>Là</a:t>
            </a:r>
            <a:r>
              <a:rPr dirty="0"/>
              <a:t> '</a:t>
            </a:r>
            <a:r>
              <a:rPr dirty="0" err="1"/>
              <a:t>trinh</a:t>
            </a:r>
            <a:r>
              <a:rPr dirty="0"/>
              <a:t> </a:t>
            </a:r>
            <a:r>
              <a:rPr dirty="0" err="1"/>
              <a:t>sát</a:t>
            </a:r>
            <a:r>
              <a:rPr dirty="0"/>
              <a:t>' </a:t>
            </a:r>
            <a:r>
              <a:rPr dirty="0" err="1"/>
              <a:t>tại</a:t>
            </a:r>
            <a:r>
              <a:rPr dirty="0"/>
              <a:t> </a:t>
            </a:r>
            <a:r>
              <a:rPr dirty="0" err="1"/>
              <a:t>hiện</a:t>
            </a:r>
            <a:r>
              <a:rPr dirty="0"/>
              <a:t> </a:t>
            </a:r>
            <a:r>
              <a:rPr dirty="0" err="1"/>
              <a:t>trường</a:t>
            </a:r>
            <a:r>
              <a:rPr dirty="0"/>
              <a:t>, </a:t>
            </a:r>
            <a:r>
              <a:rPr dirty="0" err="1"/>
              <a:t>thu</a:t>
            </a:r>
            <a:r>
              <a:rPr dirty="0"/>
              <a:t> </a:t>
            </a:r>
            <a:r>
              <a:rPr dirty="0" err="1"/>
              <a:t>thập</a:t>
            </a:r>
            <a:r>
              <a:rPr dirty="0"/>
              <a:t> </a:t>
            </a:r>
            <a:r>
              <a:rPr dirty="0" err="1"/>
              <a:t>dữ</a:t>
            </a:r>
            <a:r>
              <a:rPr dirty="0"/>
              <a:t> </a:t>
            </a:r>
            <a:r>
              <a:rPr dirty="0" err="1"/>
              <a:t>liệu</a:t>
            </a:r>
            <a:r>
              <a:rPr dirty="0"/>
              <a:t> </a:t>
            </a:r>
            <a:r>
              <a:rPr dirty="0" err="1"/>
              <a:t>và</a:t>
            </a:r>
            <a:r>
              <a:rPr dirty="0"/>
              <a:t> </a:t>
            </a:r>
            <a:r>
              <a:rPr dirty="0" err="1"/>
              <a:t>gửi</a:t>
            </a:r>
            <a:r>
              <a:rPr dirty="0"/>
              <a:t> </a:t>
            </a:r>
            <a:r>
              <a:rPr dirty="0" err="1"/>
              <a:t>lệnh</a:t>
            </a:r>
            <a:r>
              <a:rPr dirty="0"/>
              <a:t>.</a:t>
            </a:r>
          </a:p>
        </p:txBody>
      </p:sp>
      <p:pic>
        <p:nvPicPr>
          <p:cNvPr id="5" name="Picture 4" descr="slide_7.png"/>
          <p:cNvPicPr>
            <a:picLocks noChangeAspect="1"/>
          </p:cNvPicPr>
          <p:nvPr/>
        </p:nvPicPr>
        <p:blipFill>
          <a:blip r:embed="rId7"/>
          <a:stretch>
            <a:fillRect/>
          </a:stretch>
        </p:blipFill>
        <p:spPr>
          <a:xfrm>
            <a:off x="6400800" y="1456509"/>
            <a:ext cx="2743200" cy="2743200"/>
          </a:xfrm>
          <a:prstGeom prst="rect">
            <a:avLst/>
          </a:prstGeom>
        </p:spPr>
      </p:pic>
      <p:pic>
        <p:nvPicPr>
          <p:cNvPr id="6" name="slide_7.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144000" y="0"/>
            <a:ext cx="457200" cy="457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6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867496" y="182880"/>
            <a:ext cx="4863832" cy="523220"/>
          </a:xfrm>
          <a:prstGeom prst="rect">
            <a:avLst/>
          </a:prstGeom>
          <a:noFill/>
        </p:spPr>
        <p:txBody>
          <a:bodyPr wrap="none">
            <a:spAutoFit/>
          </a:bodyPr>
          <a:lstStyle/>
          <a:p>
            <a:pPr algn="ctr">
              <a:defRPr sz="2800">
                <a:solidFill>
                  <a:srgbClr val="FFFFFF"/>
                </a:solidFill>
                <a:latin typeface="Arial"/>
              </a:defRPr>
            </a:pPr>
            <a:r>
              <a:rPr dirty="0"/>
              <a:t>1.7. Các </a:t>
            </a:r>
            <a:r>
              <a:rPr dirty="0" err="1"/>
              <a:t>cấp</a:t>
            </a:r>
            <a:r>
              <a:rPr dirty="0"/>
              <a:t> </a:t>
            </a:r>
            <a:r>
              <a:rPr dirty="0" err="1"/>
              <a:t>độ</a:t>
            </a:r>
            <a:r>
              <a:rPr dirty="0"/>
              <a:t> </a:t>
            </a:r>
            <a:r>
              <a:rPr dirty="0" err="1"/>
              <a:t>Tự</a:t>
            </a:r>
            <a:r>
              <a:rPr dirty="0"/>
              <a:t> </a:t>
            </a:r>
            <a:r>
              <a:rPr dirty="0" err="1"/>
              <a:t>động</a:t>
            </a:r>
            <a:r>
              <a:rPr dirty="0"/>
              <a:t> </a:t>
            </a:r>
            <a:r>
              <a:rPr dirty="0" err="1"/>
              <a:t>hóa</a:t>
            </a:r>
            <a:endParaRPr dirty="0"/>
          </a:p>
        </p:txBody>
      </p:sp>
      <p:sp>
        <p:nvSpPr>
          <p:cNvPr id="4" name="TextBox 3"/>
          <p:cNvSpPr txBox="1"/>
          <p:nvPr/>
        </p:nvSpPr>
        <p:spPr>
          <a:xfrm>
            <a:off x="0" y="888980"/>
            <a:ext cx="7315200" cy="3708708"/>
          </a:xfrm>
          <a:prstGeom prst="rect">
            <a:avLst/>
          </a:prstGeom>
          <a:noFill/>
        </p:spPr>
        <p:txBody>
          <a:bodyPr wrap="square">
            <a:spAutoFit/>
          </a:bodyPr>
          <a:lstStyle/>
          <a:p>
            <a:pPr>
              <a:spcAft>
                <a:spcPts val="200"/>
              </a:spcAft>
              <a:defRPr sz="2200" b="1">
                <a:solidFill>
                  <a:srgbClr val="3A664D"/>
                </a:solidFill>
                <a:latin typeface="Arial"/>
              </a:defRPr>
            </a:pPr>
            <a:r>
              <a:rPr dirty="0"/>
              <a:t>⚙️ </a:t>
            </a:r>
            <a:r>
              <a:rPr dirty="0" err="1"/>
              <a:t>Cấp</a:t>
            </a:r>
            <a:r>
              <a:rPr dirty="0"/>
              <a:t> 1: </a:t>
            </a:r>
            <a:r>
              <a:rPr dirty="0" err="1"/>
              <a:t>Kiểm</a:t>
            </a:r>
            <a:r>
              <a:rPr dirty="0"/>
              <a:t> </a:t>
            </a:r>
            <a:r>
              <a:rPr dirty="0" err="1"/>
              <a:t>soát</a:t>
            </a:r>
            <a:r>
              <a:rPr dirty="0"/>
              <a:t> &amp; </a:t>
            </a:r>
            <a:r>
              <a:rPr dirty="0" err="1"/>
              <a:t>Tối</a:t>
            </a:r>
            <a:r>
              <a:rPr dirty="0"/>
              <a:t> </a:t>
            </a:r>
            <a:r>
              <a:rPr dirty="0" err="1"/>
              <a:t>ưu</a:t>
            </a:r>
            <a:endParaRPr dirty="0"/>
          </a:p>
          <a:p>
            <a:pPr lvl="1">
              <a:spcBef>
                <a:spcPts val="0"/>
              </a:spcBef>
              <a:spcAft>
                <a:spcPts val="800"/>
              </a:spcAft>
              <a:defRPr sz="1800">
                <a:latin typeface="Arial"/>
              </a:defRPr>
            </a:pPr>
            <a:r>
              <a:rPr dirty="0" err="1"/>
              <a:t>Sử</a:t>
            </a:r>
            <a:r>
              <a:rPr dirty="0"/>
              <a:t> </a:t>
            </a:r>
            <a:r>
              <a:rPr dirty="0" err="1"/>
              <a:t>dụng</a:t>
            </a:r>
            <a:r>
              <a:rPr dirty="0"/>
              <a:t> PLC, VĐK </a:t>
            </a:r>
            <a:r>
              <a:rPr dirty="0" err="1"/>
              <a:t>để</a:t>
            </a:r>
            <a:r>
              <a:rPr dirty="0"/>
              <a:t> </a:t>
            </a:r>
            <a:r>
              <a:rPr dirty="0" err="1"/>
              <a:t>điều</a:t>
            </a:r>
            <a:r>
              <a:rPr dirty="0"/>
              <a:t> </a:t>
            </a:r>
            <a:r>
              <a:rPr dirty="0" err="1"/>
              <a:t>khiển</a:t>
            </a:r>
            <a:r>
              <a:rPr dirty="0"/>
              <a:t> </a:t>
            </a:r>
            <a:r>
              <a:rPr dirty="0" err="1"/>
              <a:t>và</a:t>
            </a:r>
            <a:r>
              <a:rPr dirty="0"/>
              <a:t> </a:t>
            </a:r>
            <a:r>
              <a:rPr dirty="0" err="1"/>
              <a:t>cải</a:t>
            </a:r>
            <a:r>
              <a:rPr dirty="0"/>
              <a:t> </a:t>
            </a:r>
            <a:r>
              <a:rPr dirty="0" err="1"/>
              <a:t>thiện</a:t>
            </a:r>
            <a:r>
              <a:rPr dirty="0"/>
              <a:t> </a:t>
            </a:r>
            <a:r>
              <a:rPr dirty="0" err="1"/>
              <a:t>quy</a:t>
            </a:r>
            <a:r>
              <a:rPr dirty="0"/>
              <a:t> </a:t>
            </a:r>
            <a:r>
              <a:rPr dirty="0" err="1"/>
              <a:t>trình</a:t>
            </a:r>
            <a:r>
              <a:rPr dirty="0"/>
              <a:t>.</a:t>
            </a:r>
          </a:p>
          <a:p>
            <a:pPr>
              <a:spcAft>
                <a:spcPts val="200"/>
              </a:spcAft>
              <a:defRPr sz="2200" b="1">
                <a:solidFill>
                  <a:srgbClr val="3A664D"/>
                </a:solidFill>
                <a:latin typeface="Arial"/>
              </a:defRPr>
            </a:pPr>
            <a:r>
              <a:rPr dirty="0"/>
              <a:t>📊 </a:t>
            </a:r>
            <a:r>
              <a:rPr dirty="0" err="1"/>
              <a:t>Cấp</a:t>
            </a:r>
            <a:r>
              <a:rPr dirty="0"/>
              <a:t> 2: Thông </a:t>
            </a:r>
            <a:r>
              <a:rPr dirty="0" err="1"/>
              <a:t>minh</a:t>
            </a:r>
            <a:endParaRPr dirty="0"/>
          </a:p>
          <a:p>
            <a:pPr lvl="1">
              <a:spcBef>
                <a:spcPts val="0"/>
              </a:spcBef>
              <a:spcAft>
                <a:spcPts val="800"/>
              </a:spcAft>
              <a:defRPr sz="1800">
                <a:latin typeface="Arial"/>
              </a:defRPr>
            </a:pPr>
            <a:r>
              <a:rPr dirty="0" err="1"/>
              <a:t>Phân</a:t>
            </a:r>
            <a:r>
              <a:rPr dirty="0"/>
              <a:t> </a:t>
            </a:r>
            <a:r>
              <a:rPr dirty="0" err="1"/>
              <a:t>tích</a:t>
            </a:r>
            <a:r>
              <a:rPr dirty="0"/>
              <a:t> </a:t>
            </a:r>
            <a:r>
              <a:rPr dirty="0" err="1"/>
              <a:t>dữ</a:t>
            </a:r>
            <a:r>
              <a:rPr dirty="0"/>
              <a:t> </a:t>
            </a:r>
            <a:r>
              <a:rPr dirty="0" err="1"/>
              <a:t>liệu</a:t>
            </a:r>
            <a:r>
              <a:rPr dirty="0"/>
              <a:t>, </a:t>
            </a:r>
            <a:r>
              <a:rPr dirty="0" err="1"/>
              <a:t>đưa</a:t>
            </a:r>
            <a:r>
              <a:rPr dirty="0"/>
              <a:t> </a:t>
            </a:r>
            <a:r>
              <a:rPr dirty="0" err="1"/>
              <a:t>ra</a:t>
            </a:r>
            <a:r>
              <a:rPr dirty="0"/>
              <a:t> </a:t>
            </a:r>
            <a:r>
              <a:rPr dirty="0" err="1"/>
              <a:t>khuyến</a:t>
            </a:r>
            <a:r>
              <a:rPr dirty="0"/>
              <a:t> </a:t>
            </a:r>
            <a:r>
              <a:rPr dirty="0" err="1"/>
              <a:t>nghị</a:t>
            </a:r>
            <a:r>
              <a:rPr dirty="0"/>
              <a:t> </a:t>
            </a:r>
            <a:r>
              <a:rPr dirty="0" err="1"/>
              <a:t>cải</a:t>
            </a:r>
            <a:r>
              <a:rPr dirty="0"/>
              <a:t> </a:t>
            </a:r>
            <a:r>
              <a:rPr dirty="0" err="1"/>
              <a:t>tiến</a:t>
            </a:r>
            <a:r>
              <a:rPr dirty="0"/>
              <a:t>.</a:t>
            </a:r>
          </a:p>
          <a:p>
            <a:pPr>
              <a:spcAft>
                <a:spcPts val="200"/>
              </a:spcAft>
              <a:defRPr sz="2200" b="1">
                <a:solidFill>
                  <a:srgbClr val="3A664D"/>
                </a:solidFill>
                <a:latin typeface="Arial"/>
              </a:defRPr>
            </a:pPr>
            <a:r>
              <a:rPr dirty="0"/>
              <a:t>🌐 </a:t>
            </a:r>
            <a:r>
              <a:rPr dirty="0" err="1"/>
              <a:t>Cấp</a:t>
            </a:r>
            <a:r>
              <a:rPr dirty="0"/>
              <a:t> 3: </a:t>
            </a:r>
            <a:r>
              <a:rPr dirty="0" err="1"/>
              <a:t>Từ</a:t>
            </a:r>
            <a:r>
              <a:rPr dirty="0"/>
              <a:t> xa</a:t>
            </a:r>
          </a:p>
          <a:p>
            <a:pPr lvl="1">
              <a:spcBef>
                <a:spcPts val="0"/>
              </a:spcBef>
              <a:spcAft>
                <a:spcPts val="800"/>
              </a:spcAft>
              <a:defRPr sz="1800">
                <a:latin typeface="Arial"/>
              </a:defRPr>
            </a:pPr>
            <a:r>
              <a:rPr dirty="0" err="1"/>
              <a:t>Giám</a:t>
            </a:r>
            <a:r>
              <a:rPr dirty="0"/>
              <a:t> </a:t>
            </a:r>
            <a:r>
              <a:rPr dirty="0" err="1"/>
              <a:t>sát</a:t>
            </a:r>
            <a:r>
              <a:rPr dirty="0"/>
              <a:t> </a:t>
            </a:r>
            <a:r>
              <a:rPr dirty="0" err="1"/>
              <a:t>và</a:t>
            </a:r>
            <a:r>
              <a:rPr dirty="0"/>
              <a:t> </a:t>
            </a:r>
            <a:r>
              <a:rPr dirty="0" err="1"/>
              <a:t>vận</a:t>
            </a:r>
            <a:r>
              <a:rPr dirty="0"/>
              <a:t> </a:t>
            </a:r>
            <a:r>
              <a:rPr dirty="0" err="1"/>
              <a:t>hành</a:t>
            </a:r>
            <a:r>
              <a:rPr dirty="0"/>
              <a:t> </a:t>
            </a:r>
            <a:r>
              <a:rPr dirty="0" err="1"/>
              <a:t>hệ</a:t>
            </a:r>
            <a:r>
              <a:rPr dirty="0"/>
              <a:t> </a:t>
            </a:r>
            <a:r>
              <a:rPr dirty="0" err="1"/>
              <a:t>thống</a:t>
            </a:r>
            <a:r>
              <a:rPr dirty="0"/>
              <a:t> </a:t>
            </a:r>
            <a:r>
              <a:rPr dirty="0" err="1"/>
              <a:t>từ</a:t>
            </a:r>
            <a:r>
              <a:rPr dirty="0"/>
              <a:t> </a:t>
            </a:r>
            <a:r>
              <a:rPr dirty="0" err="1"/>
              <a:t>bất</a:t>
            </a:r>
            <a:r>
              <a:rPr dirty="0"/>
              <a:t> </a:t>
            </a:r>
            <a:r>
              <a:rPr dirty="0" err="1"/>
              <a:t>kỳ</a:t>
            </a:r>
            <a:r>
              <a:rPr dirty="0"/>
              <a:t> </a:t>
            </a:r>
            <a:r>
              <a:rPr dirty="0" err="1"/>
              <a:t>đâu</a:t>
            </a:r>
            <a:r>
              <a:rPr dirty="0"/>
              <a:t>.</a:t>
            </a:r>
          </a:p>
          <a:p>
            <a:pPr>
              <a:spcAft>
                <a:spcPts val="200"/>
              </a:spcAft>
              <a:defRPr sz="2200" b="1">
                <a:solidFill>
                  <a:srgbClr val="3A664D"/>
                </a:solidFill>
                <a:latin typeface="Arial"/>
              </a:defRPr>
            </a:pPr>
            <a:r>
              <a:rPr dirty="0"/>
              <a:t>🛡️ </a:t>
            </a:r>
            <a:r>
              <a:rPr dirty="0" err="1"/>
              <a:t>Cấp</a:t>
            </a:r>
            <a:r>
              <a:rPr dirty="0"/>
              <a:t> 4: Kiên </a:t>
            </a:r>
            <a:r>
              <a:rPr dirty="0" err="1"/>
              <a:t>cường</a:t>
            </a:r>
            <a:endParaRPr dirty="0"/>
          </a:p>
          <a:p>
            <a:pPr lvl="1">
              <a:spcBef>
                <a:spcPts val="0"/>
              </a:spcBef>
              <a:spcAft>
                <a:spcPts val="800"/>
              </a:spcAft>
              <a:defRPr sz="1800">
                <a:latin typeface="Arial"/>
              </a:defRPr>
            </a:pPr>
            <a:r>
              <a:rPr dirty="0" err="1"/>
              <a:t>Tự</a:t>
            </a:r>
            <a:r>
              <a:rPr dirty="0"/>
              <a:t> </a:t>
            </a:r>
            <a:r>
              <a:rPr dirty="0" err="1"/>
              <a:t>động</a:t>
            </a:r>
            <a:r>
              <a:rPr dirty="0"/>
              <a:t> </a:t>
            </a:r>
            <a:r>
              <a:rPr dirty="0" err="1"/>
              <a:t>phục</a:t>
            </a:r>
            <a:r>
              <a:rPr dirty="0"/>
              <a:t> </a:t>
            </a:r>
            <a:r>
              <a:rPr dirty="0" err="1"/>
              <a:t>hồi</a:t>
            </a:r>
            <a:r>
              <a:rPr dirty="0"/>
              <a:t>, </a:t>
            </a:r>
            <a:r>
              <a:rPr dirty="0" err="1"/>
              <a:t>duy</a:t>
            </a:r>
            <a:r>
              <a:rPr dirty="0"/>
              <a:t> </a:t>
            </a:r>
            <a:r>
              <a:rPr dirty="0" err="1"/>
              <a:t>trì</a:t>
            </a:r>
            <a:r>
              <a:rPr dirty="0"/>
              <a:t> </a:t>
            </a:r>
            <a:r>
              <a:rPr dirty="0" err="1"/>
              <a:t>hoạt</a:t>
            </a:r>
            <a:r>
              <a:rPr dirty="0"/>
              <a:t> </a:t>
            </a:r>
            <a:r>
              <a:rPr dirty="0" err="1"/>
              <a:t>động</a:t>
            </a:r>
            <a:r>
              <a:rPr dirty="0"/>
              <a:t> </a:t>
            </a:r>
            <a:r>
              <a:rPr dirty="0" err="1"/>
              <a:t>khi</a:t>
            </a:r>
            <a:r>
              <a:rPr dirty="0"/>
              <a:t> </a:t>
            </a:r>
            <a:r>
              <a:rPr dirty="0" err="1"/>
              <a:t>có</a:t>
            </a:r>
            <a:r>
              <a:rPr dirty="0"/>
              <a:t> </a:t>
            </a:r>
            <a:r>
              <a:rPr dirty="0" err="1"/>
              <a:t>sự</a:t>
            </a:r>
            <a:r>
              <a:rPr dirty="0"/>
              <a:t> </a:t>
            </a:r>
            <a:r>
              <a:rPr dirty="0" err="1"/>
              <a:t>cố</a:t>
            </a:r>
            <a:r>
              <a:rPr dirty="0"/>
              <a:t>.</a:t>
            </a:r>
          </a:p>
          <a:p>
            <a:pPr>
              <a:spcAft>
                <a:spcPts val="200"/>
              </a:spcAft>
              <a:defRPr sz="2200" b="1">
                <a:solidFill>
                  <a:srgbClr val="3A664D"/>
                </a:solidFill>
                <a:latin typeface="Arial"/>
              </a:defRPr>
            </a:pPr>
            <a:r>
              <a:rPr dirty="0"/>
              <a:t>🚀 </a:t>
            </a:r>
            <a:r>
              <a:rPr dirty="0" err="1"/>
              <a:t>Cấp</a:t>
            </a:r>
            <a:r>
              <a:rPr dirty="0"/>
              <a:t> 5: </a:t>
            </a:r>
            <a:r>
              <a:rPr dirty="0" err="1"/>
              <a:t>Tự</a:t>
            </a:r>
            <a:r>
              <a:rPr dirty="0"/>
              <a:t> </a:t>
            </a:r>
            <a:r>
              <a:rPr dirty="0" err="1"/>
              <a:t>chủ</a:t>
            </a:r>
            <a:r>
              <a:rPr dirty="0"/>
              <a:t> (Autonomous)</a:t>
            </a:r>
          </a:p>
          <a:p>
            <a:pPr lvl="1">
              <a:spcBef>
                <a:spcPts val="0"/>
              </a:spcBef>
              <a:spcAft>
                <a:spcPts val="800"/>
              </a:spcAft>
              <a:defRPr sz="1800">
                <a:latin typeface="Arial"/>
              </a:defRPr>
            </a:pPr>
            <a:r>
              <a:rPr dirty="0" err="1"/>
              <a:t>Hệ</a:t>
            </a:r>
            <a:r>
              <a:rPr dirty="0"/>
              <a:t> </a:t>
            </a:r>
            <a:r>
              <a:rPr dirty="0" err="1"/>
              <a:t>thống</a:t>
            </a:r>
            <a:r>
              <a:rPr dirty="0"/>
              <a:t> </a:t>
            </a:r>
            <a:r>
              <a:rPr dirty="0" err="1"/>
              <a:t>tự</a:t>
            </a:r>
            <a:r>
              <a:rPr dirty="0"/>
              <a:t> </a:t>
            </a:r>
            <a:r>
              <a:rPr dirty="0" err="1"/>
              <a:t>ra</a:t>
            </a:r>
            <a:r>
              <a:rPr dirty="0"/>
              <a:t> </a:t>
            </a:r>
            <a:r>
              <a:rPr dirty="0" err="1"/>
              <a:t>quyết</a:t>
            </a:r>
            <a:r>
              <a:rPr dirty="0"/>
              <a:t> </a:t>
            </a:r>
            <a:r>
              <a:rPr dirty="0" err="1"/>
              <a:t>định</a:t>
            </a:r>
            <a:r>
              <a:rPr dirty="0"/>
              <a:t> </a:t>
            </a:r>
            <a:r>
              <a:rPr dirty="0" err="1"/>
              <a:t>và</a:t>
            </a:r>
            <a:r>
              <a:rPr dirty="0"/>
              <a:t> </a:t>
            </a:r>
            <a:r>
              <a:rPr dirty="0" err="1"/>
              <a:t>hành</a:t>
            </a:r>
            <a:r>
              <a:rPr dirty="0"/>
              <a:t> </a:t>
            </a:r>
            <a:r>
              <a:rPr dirty="0" err="1"/>
              <a:t>động</a:t>
            </a:r>
            <a:r>
              <a:rPr dirty="0"/>
              <a:t> </a:t>
            </a:r>
            <a:r>
              <a:rPr dirty="0" err="1"/>
              <a:t>độc</a:t>
            </a:r>
            <a:r>
              <a:rPr dirty="0"/>
              <a:t> </a:t>
            </a:r>
            <a:r>
              <a:rPr dirty="0" err="1"/>
              <a:t>lập</a:t>
            </a:r>
            <a:r>
              <a:rPr dirty="0"/>
              <a:t>.</a:t>
            </a:r>
          </a:p>
        </p:txBody>
      </p:sp>
      <p:pic>
        <p:nvPicPr>
          <p:cNvPr id="6" name="slide_8.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44000" y="0"/>
            <a:ext cx="457200" cy="457200"/>
          </a:xfrm>
          <a:prstGeom prst="rect">
            <a:avLst/>
          </a:prstGeom>
        </p:spPr>
      </p:pic>
      <p:pic>
        <p:nvPicPr>
          <p:cNvPr id="8" name="Picture 7" descr="A diagram of a process&#10;&#10;AI-generated content may be incorrect.">
            <a:extLst>
              <a:ext uri="{FF2B5EF4-FFF2-40B4-BE49-F238E27FC236}">
                <a16:creationId xmlns:a16="http://schemas.microsoft.com/office/drawing/2014/main" id="{D0C71452-32EB-49FA-FC14-D3DD8EDEC6F1}"/>
              </a:ext>
            </a:extLst>
          </p:cNvPr>
          <p:cNvPicPr>
            <a:picLocks noChangeAspect="1"/>
          </p:cNvPicPr>
          <p:nvPr/>
        </p:nvPicPr>
        <p:blipFill>
          <a:blip r:embed="rId8"/>
          <a:srcRect l="20317" r="22223"/>
          <a:stretch>
            <a:fillRect/>
          </a:stretch>
        </p:blipFill>
        <p:spPr>
          <a:xfrm>
            <a:off x="6188528" y="0"/>
            <a:ext cx="2955472" cy="51435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7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ChangeAspect="1"/>
          </p:cNvPicPr>
          <p:nvPr/>
        </p:nvPicPr>
        <p:blipFill>
          <a:blip r:embed="rId6"/>
          <a:stretch>
            <a:fillRect/>
          </a:stretch>
        </p:blipFill>
        <p:spPr>
          <a:xfrm>
            <a:off x="0" y="0"/>
            <a:ext cx="9144000" cy="5143500"/>
          </a:xfrm>
          <a:prstGeom prst="rect">
            <a:avLst/>
          </a:prstGeom>
        </p:spPr>
      </p:pic>
      <p:sp>
        <p:nvSpPr>
          <p:cNvPr id="3" name="TextBox 2"/>
          <p:cNvSpPr txBox="1"/>
          <p:nvPr/>
        </p:nvSpPr>
        <p:spPr>
          <a:xfrm>
            <a:off x="1573422" y="182880"/>
            <a:ext cx="5997155" cy="523220"/>
          </a:xfrm>
          <a:prstGeom prst="rect">
            <a:avLst/>
          </a:prstGeom>
          <a:noFill/>
        </p:spPr>
        <p:txBody>
          <a:bodyPr wrap="none">
            <a:spAutoFit/>
          </a:bodyPr>
          <a:lstStyle/>
          <a:p>
            <a:pPr algn="ctr">
              <a:defRPr sz="2800">
                <a:solidFill>
                  <a:srgbClr val="FFFFFF"/>
                </a:solidFill>
                <a:latin typeface="Arial"/>
              </a:defRPr>
            </a:pPr>
            <a:r>
              <a:rPr dirty="0"/>
              <a:t>1.8. Xu </a:t>
            </a:r>
            <a:r>
              <a:rPr dirty="0" err="1"/>
              <a:t>hướng</a:t>
            </a:r>
            <a:r>
              <a:rPr dirty="0"/>
              <a:t> </a:t>
            </a:r>
            <a:r>
              <a:rPr dirty="0" err="1"/>
              <a:t>Chuyển</a:t>
            </a:r>
            <a:r>
              <a:rPr dirty="0"/>
              <a:t> </a:t>
            </a:r>
            <a:r>
              <a:rPr dirty="0" err="1"/>
              <a:t>đổi</a:t>
            </a:r>
            <a:r>
              <a:rPr dirty="0"/>
              <a:t> </a:t>
            </a:r>
            <a:r>
              <a:rPr dirty="0" err="1"/>
              <a:t>số</a:t>
            </a:r>
            <a:r>
              <a:rPr dirty="0"/>
              <a:t> (CĐS)</a:t>
            </a:r>
          </a:p>
        </p:txBody>
      </p:sp>
      <p:sp>
        <p:nvSpPr>
          <p:cNvPr id="4" name="TextBox 3"/>
          <p:cNvSpPr txBox="1"/>
          <p:nvPr/>
        </p:nvSpPr>
        <p:spPr>
          <a:xfrm>
            <a:off x="114300" y="914400"/>
            <a:ext cx="5102680" cy="4072910"/>
          </a:xfrm>
          <a:prstGeom prst="rect">
            <a:avLst/>
          </a:prstGeom>
          <a:noFill/>
        </p:spPr>
        <p:txBody>
          <a:bodyPr wrap="square">
            <a:spAutoFit/>
          </a:bodyPr>
          <a:lstStyle/>
          <a:p>
            <a:pPr>
              <a:spcAft>
                <a:spcPts val="200"/>
              </a:spcAft>
              <a:defRPr sz="2200" b="1">
                <a:solidFill>
                  <a:srgbClr val="3A664D"/>
                </a:solidFill>
                <a:latin typeface="Arial"/>
              </a:defRPr>
            </a:pPr>
            <a:r>
              <a:rPr dirty="0"/>
              <a:t>🎯 Phạm vi </a:t>
            </a:r>
            <a:r>
              <a:rPr dirty="0" err="1"/>
              <a:t>Nông</a:t>
            </a:r>
            <a:r>
              <a:rPr dirty="0"/>
              <a:t> </a:t>
            </a:r>
            <a:r>
              <a:rPr dirty="0" err="1"/>
              <a:t>nghiệp</a:t>
            </a:r>
            <a:r>
              <a:rPr dirty="0"/>
              <a:t> CNC</a:t>
            </a:r>
          </a:p>
          <a:p>
            <a:pPr lvl="1">
              <a:spcBef>
                <a:spcPts val="0"/>
              </a:spcBef>
              <a:spcAft>
                <a:spcPts val="800"/>
              </a:spcAft>
              <a:defRPr sz="1800">
                <a:latin typeface="Arial"/>
              </a:defRPr>
            </a:pPr>
            <a:r>
              <a:rPr dirty="0" err="1"/>
              <a:t>Tập</a:t>
            </a:r>
            <a:r>
              <a:rPr dirty="0"/>
              <a:t> </a:t>
            </a:r>
            <a:r>
              <a:rPr dirty="0" err="1"/>
              <a:t>trung</a:t>
            </a:r>
            <a:r>
              <a:rPr dirty="0"/>
              <a:t> </a:t>
            </a:r>
            <a:r>
              <a:rPr dirty="0" err="1"/>
              <a:t>chuyên</a:t>
            </a:r>
            <a:r>
              <a:rPr dirty="0"/>
              <a:t> </a:t>
            </a:r>
            <a:r>
              <a:rPr dirty="0" err="1"/>
              <a:t>sâu</a:t>
            </a:r>
            <a:r>
              <a:rPr dirty="0"/>
              <a:t> </a:t>
            </a:r>
            <a:r>
              <a:rPr dirty="0" err="1"/>
              <a:t>vào</a:t>
            </a:r>
            <a:r>
              <a:rPr dirty="0"/>
              <a:t> </a:t>
            </a:r>
            <a:r>
              <a:rPr dirty="0" err="1"/>
              <a:t>tối</a:t>
            </a:r>
            <a:r>
              <a:rPr dirty="0"/>
              <a:t> </a:t>
            </a:r>
            <a:r>
              <a:rPr dirty="0" err="1"/>
              <a:t>ưu</a:t>
            </a:r>
            <a:r>
              <a:rPr dirty="0"/>
              <a:t> </a:t>
            </a:r>
            <a:r>
              <a:rPr dirty="0" err="1"/>
              <a:t>hóa</a:t>
            </a:r>
            <a:r>
              <a:rPr dirty="0"/>
              <a:t> </a:t>
            </a:r>
            <a:r>
              <a:rPr dirty="0" err="1"/>
              <a:t>khâu</a:t>
            </a:r>
            <a:r>
              <a:rPr dirty="0"/>
              <a:t> </a:t>
            </a:r>
            <a:r>
              <a:rPr dirty="0" err="1"/>
              <a:t>sản</a:t>
            </a:r>
            <a:r>
              <a:rPr dirty="0"/>
              <a:t> </a:t>
            </a:r>
            <a:r>
              <a:rPr dirty="0" err="1"/>
              <a:t>xuất</a:t>
            </a:r>
            <a:r>
              <a:rPr dirty="0"/>
              <a:t> </a:t>
            </a:r>
            <a:r>
              <a:rPr dirty="0" err="1"/>
              <a:t>tại</a:t>
            </a:r>
            <a:r>
              <a:rPr dirty="0"/>
              <a:t> </a:t>
            </a:r>
            <a:r>
              <a:rPr dirty="0" err="1"/>
              <a:t>nông</a:t>
            </a:r>
            <a:r>
              <a:rPr dirty="0"/>
              <a:t> </a:t>
            </a:r>
            <a:r>
              <a:rPr dirty="0" err="1"/>
              <a:t>trại</a:t>
            </a:r>
            <a:r>
              <a:rPr dirty="0"/>
              <a:t>.</a:t>
            </a:r>
          </a:p>
          <a:p>
            <a:pPr>
              <a:spcAft>
                <a:spcPts val="200"/>
              </a:spcAft>
              <a:defRPr sz="2200" b="1">
                <a:solidFill>
                  <a:srgbClr val="3A664D"/>
                </a:solidFill>
                <a:latin typeface="Arial"/>
              </a:defRPr>
            </a:pPr>
            <a:r>
              <a:rPr dirty="0"/>
              <a:t>🔗 Phạm vi </a:t>
            </a:r>
            <a:r>
              <a:rPr dirty="0" err="1"/>
              <a:t>Chuyển</a:t>
            </a:r>
            <a:r>
              <a:rPr dirty="0"/>
              <a:t> </a:t>
            </a:r>
            <a:r>
              <a:rPr dirty="0" err="1"/>
              <a:t>đổi</a:t>
            </a:r>
            <a:r>
              <a:rPr dirty="0"/>
              <a:t> </a:t>
            </a:r>
            <a:r>
              <a:rPr dirty="0" err="1"/>
              <a:t>số</a:t>
            </a:r>
            <a:endParaRPr dirty="0"/>
          </a:p>
          <a:p>
            <a:pPr lvl="1">
              <a:spcBef>
                <a:spcPts val="0"/>
              </a:spcBef>
              <a:spcAft>
                <a:spcPts val="800"/>
              </a:spcAft>
              <a:defRPr sz="1800">
                <a:latin typeface="Arial"/>
              </a:defRPr>
            </a:pPr>
            <a:r>
              <a:rPr dirty="0"/>
              <a:t>Bao </a:t>
            </a:r>
            <a:r>
              <a:rPr dirty="0" err="1"/>
              <a:t>trùm</a:t>
            </a:r>
            <a:r>
              <a:rPr dirty="0"/>
              <a:t> </a:t>
            </a:r>
            <a:r>
              <a:rPr dirty="0" err="1"/>
              <a:t>toàn</a:t>
            </a:r>
            <a:r>
              <a:rPr dirty="0"/>
              <a:t> </a:t>
            </a:r>
            <a:r>
              <a:rPr dirty="0" err="1"/>
              <a:t>bộ</a:t>
            </a:r>
            <a:r>
              <a:rPr dirty="0"/>
              <a:t> </a:t>
            </a:r>
            <a:r>
              <a:rPr dirty="0" err="1"/>
              <a:t>chuỗi</a:t>
            </a:r>
            <a:r>
              <a:rPr dirty="0"/>
              <a:t> </a:t>
            </a:r>
            <a:r>
              <a:rPr dirty="0" err="1"/>
              <a:t>giá</a:t>
            </a:r>
            <a:r>
              <a:rPr dirty="0"/>
              <a:t> </a:t>
            </a:r>
            <a:r>
              <a:rPr dirty="0" err="1"/>
              <a:t>trị</a:t>
            </a:r>
            <a:r>
              <a:rPr dirty="0"/>
              <a:t>: </a:t>
            </a:r>
            <a:r>
              <a:rPr dirty="0" err="1"/>
              <a:t>sản</a:t>
            </a:r>
            <a:r>
              <a:rPr dirty="0"/>
              <a:t> </a:t>
            </a:r>
            <a:r>
              <a:rPr dirty="0" err="1"/>
              <a:t>xuất</a:t>
            </a:r>
            <a:r>
              <a:rPr dirty="0"/>
              <a:t>, </a:t>
            </a:r>
            <a:r>
              <a:rPr dirty="0" err="1"/>
              <a:t>chế</a:t>
            </a:r>
            <a:r>
              <a:rPr dirty="0"/>
              <a:t> </a:t>
            </a:r>
            <a:r>
              <a:rPr dirty="0" err="1"/>
              <a:t>biến</a:t>
            </a:r>
            <a:r>
              <a:rPr dirty="0"/>
              <a:t>, </a:t>
            </a:r>
            <a:r>
              <a:rPr dirty="0" err="1"/>
              <a:t>đến</a:t>
            </a:r>
            <a:r>
              <a:rPr dirty="0"/>
              <a:t> </a:t>
            </a:r>
            <a:r>
              <a:rPr dirty="0" err="1"/>
              <a:t>tiêu</a:t>
            </a:r>
            <a:r>
              <a:rPr dirty="0"/>
              <a:t> </a:t>
            </a:r>
            <a:r>
              <a:rPr dirty="0" err="1"/>
              <a:t>thụ</a:t>
            </a:r>
            <a:r>
              <a:rPr dirty="0"/>
              <a:t>.</a:t>
            </a:r>
          </a:p>
          <a:p>
            <a:pPr>
              <a:spcAft>
                <a:spcPts val="200"/>
              </a:spcAft>
              <a:defRPr sz="2200" b="1">
                <a:solidFill>
                  <a:srgbClr val="3A664D"/>
                </a:solidFill>
                <a:latin typeface="Arial"/>
              </a:defRPr>
            </a:pPr>
            <a:r>
              <a:rPr dirty="0"/>
              <a:t>📈 </a:t>
            </a:r>
            <a:r>
              <a:rPr dirty="0" err="1"/>
              <a:t>Chuyển</a:t>
            </a:r>
            <a:r>
              <a:rPr dirty="0"/>
              <a:t> </a:t>
            </a:r>
            <a:r>
              <a:rPr dirty="0" err="1"/>
              <a:t>dịch</a:t>
            </a:r>
            <a:r>
              <a:rPr dirty="0"/>
              <a:t> </a:t>
            </a:r>
            <a:r>
              <a:rPr dirty="0" err="1"/>
              <a:t>tư</a:t>
            </a:r>
            <a:r>
              <a:rPr dirty="0"/>
              <a:t> </a:t>
            </a:r>
            <a:r>
              <a:rPr dirty="0" err="1"/>
              <a:t>duy</a:t>
            </a:r>
            <a:endParaRPr dirty="0"/>
          </a:p>
          <a:p>
            <a:pPr lvl="1">
              <a:spcBef>
                <a:spcPts val="0"/>
              </a:spcBef>
              <a:spcAft>
                <a:spcPts val="800"/>
              </a:spcAft>
              <a:defRPr sz="1800">
                <a:latin typeface="Arial"/>
              </a:defRPr>
            </a:pPr>
            <a:r>
              <a:rPr dirty="0" err="1"/>
              <a:t>Từ</a:t>
            </a:r>
            <a:r>
              <a:rPr dirty="0"/>
              <a:t> "</a:t>
            </a:r>
            <a:r>
              <a:rPr dirty="0" err="1"/>
              <a:t>sản</a:t>
            </a:r>
            <a:r>
              <a:rPr dirty="0"/>
              <a:t> </a:t>
            </a:r>
            <a:r>
              <a:rPr dirty="0" err="1"/>
              <a:t>xuất</a:t>
            </a:r>
            <a:r>
              <a:rPr dirty="0"/>
              <a:t> </a:t>
            </a:r>
            <a:r>
              <a:rPr dirty="0" err="1"/>
              <a:t>nông</a:t>
            </a:r>
            <a:r>
              <a:rPr dirty="0"/>
              <a:t> </a:t>
            </a:r>
            <a:r>
              <a:rPr dirty="0" err="1"/>
              <a:t>nghiệp</a:t>
            </a:r>
            <a:r>
              <a:rPr dirty="0"/>
              <a:t>" sang "</a:t>
            </a:r>
            <a:r>
              <a:rPr dirty="0" err="1"/>
              <a:t>kinh</a:t>
            </a:r>
            <a:r>
              <a:rPr dirty="0"/>
              <a:t> </a:t>
            </a:r>
            <a:r>
              <a:rPr dirty="0" err="1"/>
              <a:t>tế</a:t>
            </a:r>
            <a:r>
              <a:rPr dirty="0"/>
              <a:t> </a:t>
            </a:r>
            <a:r>
              <a:rPr dirty="0" err="1"/>
              <a:t>nông</a:t>
            </a:r>
            <a:r>
              <a:rPr dirty="0"/>
              <a:t> </a:t>
            </a:r>
            <a:r>
              <a:rPr dirty="0" err="1"/>
              <a:t>nghiệp</a:t>
            </a:r>
            <a:r>
              <a:rPr dirty="0"/>
              <a:t>" </a:t>
            </a:r>
            <a:r>
              <a:rPr dirty="0" err="1"/>
              <a:t>vì</a:t>
            </a:r>
            <a:r>
              <a:rPr dirty="0"/>
              <a:t> </a:t>
            </a:r>
            <a:r>
              <a:rPr dirty="0" err="1"/>
              <a:t>lợi</a:t>
            </a:r>
            <a:r>
              <a:rPr dirty="0"/>
              <a:t> </a:t>
            </a:r>
            <a:r>
              <a:rPr dirty="0" err="1"/>
              <a:t>nhuận</a:t>
            </a:r>
            <a:r>
              <a:rPr dirty="0"/>
              <a:t>.</a:t>
            </a:r>
          </a:p>
          <a:p>
            <a:pPr>
              <a:spcAft>
                <a:spcPts val="200"/>
              </a:spcAft>
              <a:defRPr sz="2200" b="1">
                <a:solidFill>
                  <a:srgbClr val="3A664D"/>
                </a:solidFill>
                <a:latin typeface="Arial"/>
              </a:defRPr>
            </a:pPr>
            <a:r>
              <a:rPr dirty="0"/>
              <a:t>🛠️ Công </a:t>
            </a:r>
            <a:r>
              <a:rPr dirty="0" err="1"/>
              <a:t>nghệ</a:t>
            </a:r>
            <a:r>
              <a:rPr dirty="0"/>
              <a:t> </a:t>
            </a:r>
            <a:r>
              <a:rPr dirty="0" err="1"/>
              <a:t>trụ</a:t>
            </a:r>
            <a:r>
              <a:rPr dirty="0"/>
              <a:t> </a:t>
            </a:r>
            <a:r>
              <a:rPr dirty="0" err="1"/>
              <a:t>cột</a:t>
            </a:r>
            <a:endParaRPr dirty="0"/>
          </a:p>
          <a:p>
            <a:pPr lvl="1">
              <a:spcBef>
                <a:spcPts val="0"/>
              </a:spcBef>
              <a:spcAft>
                <a:spcPts val="800"/>
              </a:spcAft>
              <a:defRPr sz="1800">
                <a:latin typeface="Arial"/>
              </a:defRPr>
            </a:pPr>
            <a:r>
              <a:rPr dirty="0" err="1"/>
              <a:t>Ứng</a:t>
            </a:r>
            <a:r>
              <a:rPr dirty="0"/>
              <a:t> </a:t>
            </a:r>
            <a:r>
              <a:rPr dirty="0" err="1"/>
              <a:t>dụng</a:t>
            </a:r>
            <a:r>
              <a:rPr dirty="0"/>
              <a:t> IoT, AI, Big Data, Robot </a:t>
            </a:r>
            <a:r>
              <a:rPr dirty="0" err="1"/>
              <a:t>và</a:t>
            </a:r>
            <a:r>
              <a:rPr dirty="0"/>
              <a:t> </a:t>
            </a:r>
            <a:r>
              <a:rPr dirty="0" err="1"/>
              <a:t>đặc</a:t>
            </a:r>
            <a:r>
              <a:rPr dirty="0"/>
              <a:t> </a:t>
            </a:r>
            <a:r>
              <a:rPr dirty="0" err="1"/>
              <a:t>biệt</a:t>
            </a:r>
            <a:r>
              <a:rPr dirty="0"/>
              <a:t> </a:t>
            </a:r>
            <a:r>
              <a:rPr dirty="0" err="1"/>
              <a:t>là</a:t>
            </a:r>
            <a:r>
              <a:rPr dirty="0"/>
              <a:t> Blockchain.</a:t>
            </a:r>
          </a:p>
        </p:txBody>
      </p:sp>
      <p:pic>
        <p:nvPicPr>
          <p:cNvPr id="5" name="Picture 4" descr="slide_9.png"/>
          <p:cNvPicPr>
            <a:picLocks noChangeAspect="1"/>
          </p:cNvPicPr>
          <p:nvPr/>
        </p:nvPicPr>
        <p:blipFill>
          <a:blip r:embed="rId7"/>
          <a:stretch>
            <a:fillRect/>
          </a:stretch>
        </p:blipFill>
        <p:spPr>
          <a:xfrm>
            <a:off x="4984297" y="914400"/>
            <a:ext cx="3935186" cy="3935186"/>
          </a:xfrm>
          <a:prstGeom prst="rect">
            <a:avLst/>
          </a:prstGeom>
        </p:spPr>
      </p:pic>
      <p:pic>
        <p:nvPicPr>
          <p:cNvPr id="6" name="slide_9.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144000" y="0"/>
            <a:ext cx="457200" cy="457200"/>
          </a:xfrm>
          <a:prstGeom prst="rect">
            <a:avLst/>
          </a:prstGeom>
        </p:spPr>
      </p:pic>
      <p:sp>
        <p:nvSpPr>
          <p:cNvPr id="7" name="Rectangle: Rounded Corners 6">
            <a:extLst>
              <a:ext uri="{FF2B5EF4-FFF2-40B4-BE49-F238E27FC236}">
                <a16:creationId xmlns:a16="http://schemas.microsoft.com/office/drawing/2014/main" id="{EF8016C4-EC7D-6B40-70CC-0173DD54EE3C}"/>
              </a:ext>
            </a:extLst>
          </p:cNvPr>
          <p:cNvSpPr/>
          <p:nvPr/>
        </p:nvSpPr>
        <p:spPr>
          <a:xfrm>
            <a:off x="5216980" y="1853293"/>
            <a:ext cx="1551213" cy="481693"/>
          </a:xfrm>
          <a:prstGeom prst="roundRect">
            <a:avLst/>
          </a:prstGeom>
          <a:solidFill>
            <a:srgbClr val="EEEFE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3BAFE2"/>
                </a:solidFill>
                <a:latin typeface="Times New Roman" panose="02020603050405020304" pitchFamily="18" charset="0"/>
                <a:cs typeface="Times New Roman" panose="02020603050405020304" pitchFamily="18" charset="0"/>
              </a:rPr>
              <a:t>Nông</a:t>
            </a:r>
            <a:r>
              <a:rPr lang="en-US" sz="1400" dirty="0">
                <a:solidFill>
                  <a:srgbClr val="3BAFE2"/>
                </a:solidFill>
                <a:latin typeface="Times New Roman" panose="02020603050405020304" pitchFamily="18" charset="0"/>
                <a:cs typeface="Times New Roman" panose="02020603050405020304" pitchFamily="18" charset="0"/>
              </a:rPr>
              <a:t> </a:t>
            </a:r>
            <a:r>
              <a:rPr lang="en-US" sz="1400" dirty="0" err="1">
                <a:solidFill>
                  <a:srgbClr val="3BAFE2"/>
                </a:solidFill>
                <a:latin typeface="Times New Roman" panose="02020603050405020304" pitchFamily="18" charset="0"/>
                <a:cs typeface="Times New Roman" panose="02020603050405020304" pitchFamily="18" charset="0"/>
              </a:rPr>
              <a:t>nghiệp</a:t>
            </a:r>
            <a:r>
              <a:rPr lang="en-US" sz="1400" dirty="0">
                <a:solidFill>
                  <a:srgbClr val="3BAFE2"/>
                </a:solidFill>
                <a:latin typeface="Times New Roman" panose="02020603050405020304" pitchFamily="18" charset="0"/>
                <a:cs typeface="Times New Roman" panose="02020603050405020304" pitchFamily="18" charset="0"/>
              </a:rPr>
              <a:t> CNC</a:t>
            </a:r>
          </a:p>
        </p:txBody>
      </p:sp>
      <p:sp>
        <p:nvSpPr>
          <p:cNvPr id="8" name="Rectangle: Rounded Corners 7">
            <a:extLst>
              <a:ext uri="{FF2B5EF4-FFF2-40B4-BE49-F238E27FC236}">
                <a16:creationId xmlns:a16="http://schemas.microsoft.com/office/drawing/2014/main" id="{FC15867A-E023-1448-4510-32DD14DBFD85}"/>
              </a:ext>
            </a:extLst>
          </p:cNvPr>
          <p:cNvSpPr/>
          <p:nvPr/>
        </p:nvSpPr>
        <p:spPr>
          <a:xfrm>
            <a:off x="7135587" y="1853293"/>
            <a:ext cx="1551213" cy="481693"/>
          </a:xfrm>
          <a:prstGeom prst="roundRect">
            <a:avLst/>
          </a:prstGeom>
          <a:solidFill>
            <a:srgbClr val="EEEFE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F38940"/>
                </a:solidFill>
                <a:latin typeface="Times New Roman" panose="02020603050405020304" pitchFamily="18" charset="0"/>
                <a:cs typeface="Times New Roman" panose="02020603050405020304" pitchFamily="18" charset="0"/>
              </a:rPr>
              <a:t>Chuyển</a:t>
            </a:r>
            <a:r>
              <a:rPr lang="en-US" sz="1400" dirty="0">
                <a:solidFill>
                  <a:srgbClr val="F38940"/>
                </a:solidFill>
                <a:latin typeface="Times New Roman" panose="02020603050405020304" pitchFamily="18" charset="0"/>
                <a:cs typeface="Times New Roman" panose="02020603050405020304" pitchFamily="18" charset="0"/>
              </a:rPr>
              <a:t> </a:t>
            </a:r>
            <a:r>
              <a:rPr lang="en-US" sz="1400" dirty="0" err="1">
                <a:solidFill>
                  <a:srgbClr val="F38940"/>
                </a:solidFill>
                <a:latin typeface="Times New Roman" panose="02020603050405020304" pitchFamily="18" charset="0"/>
                <a:cs typeface="Times New Roman" panose="02020603050405020304" pitchFamily="18" charset="0"/>
              </a:rPr>
              <a:t>đổi</a:t>
            </a:r>
            <a:r>
              <a:rPr lang="en-US" sz="1400" dirty="0">
                <a:solidFill>
                  <a:srgbClr val="F38940"/>
                </a:solidFill>
                <a:latin typeface="Times New Roman" panose="02020603050405020304" pitchFamily="18" charset="0"/>
                <a:cs typeface="Times New Roman" panose="02020603050405020304" pitchFamily="18" charset="0"/>
              </a:rPr>
              <a:t> </a:t>
            </a:r>
            <a:r>
              <a:rPr lang="en-US" sz="1400" dirty="0" err="1">
                <a:solidFill>
                  <a:srgbClr val="F38940"/>
                </a:solidFill>
                <a:latin typeface="Times New Roman" panose="02020603050405020304" pitchFamily="18" charset="0"/>
                <a:cs typeface="Times New Roman" panose="02020603050405020304" pitchFamily="18" charset="0"/>
              </a:rPr>
              <a:t>số</a:t>
            </a:r>
            <a:endParaRPr lang="en-US" sz="1400" dirty="0">
              <a:solidFill>
                <a:srgbClr val="F38940"/>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85B677D8-6CAA-3596-5657-63A9C5532721}"/>
              </a:ext>
            </a:extLst>
          </p:cNvPr>
          <p:cNvSpPr/>
          <p:nvPr/>
        </p:nvSpPr>
        <p:spPr>
          <a:xfrm>
            <a:off x="7053943" y="3494314"/>
            <a:ext cx="1747157" cy="481693"/>
          </a:xfrm>
          <a:prstGeom prst="roundRect">
            <a:avLst/>
          </a:prstGeom>
          <a:solidFill>
            <a:srgbClr val="EEEFE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latin typeface="Times New Roman" panose="02020603050405020304" pitchFamily="18" charset="0"/>
                <a:cs typeface="Times New Roman" panose="02020603050405020304" pitchFamily="18" charset="0"/>
              </a:rPr>
              <a:t>Toàn</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bộ</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chuỗi</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giá</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trị</a:t>
            </a:r>
            <a:r>
              <a:rPr lang="en-US" sz="1400" dirty="0">
                <a:solidFill>
                  <a:schemeClr val="tx1"/>
                </a:solidFill>
                <a:latin typeface="Times New Roman" panose="02020603050405020304" pitchFamily="18" charset="0"/>
                <a:cs typeface="Times New Roman" panose="02020603050405020304" pitchFamily="18" charset="0"/>
              </a:rPr>
              <a:t> </a:t>
            </a:r>
          </a:p>
        </p:txBody>
      </p:sp>
      <p:sp>
        <p:nvSpPr>
          <p:cNvPr id="10" name="Rectangle: Rounded Corners 9">
            <a:extLst>
              <a:ext uri="{FF2B5EF4-FFF2-40B4-BE49-F238E27FC236}">
                <a16:creationId xmlns:a16="http://schemas.microsoft.com/office/drawing/2014/main" id="{5D140F12-5AFF-971E-894A-496CEB37E35E}"/>
              </a:ext>
            </a:extLst>
          </p:cNvPr>
          <p:cNvSpPr/>
          <p:nvPr/>
        </p:nvSpPr>
        <p:spPr>
          <a:xfrm>
            <a:off x="5119007" y="3494313"/>
            <a:ext cx="1747157" cy="481693"/>
          </a:xfrm>
          <a:prstGeom prst="roundRect">
            <a:avLst/>
          </a:prstGeom>
          <a:solidFill>
            <a:srgbClr val="EEEFE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latin typeface="Times New Roman" panose="02020603050405020304" pitchFamily="18" charset="0"/>
                <a:cs typeface="Times New Roman" panose="02020603050405020304" pitchFamily="18" charset="0"/>
              </a:rPr>
              <a:t>Sản</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xuất</a:t>
            </a:r>
            <a:endParaRPr lang="en-US" sz="14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4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B0ECB83C-6CFF-4351-B725-42F0A8405F1E}"/>
  <p:tag name="ISPRING_RESOURCE_FOLDER" val="F:\pptx_create\bai02\bai02\"/>
  <p:tag name="ISPRING_PRESENTATION_PATH" val="F:\pptx_create\bai02\bai02.pptx"/>
  <p:tag name="ISPRING_PROJECT_VERSION" val="9.3"/>
  <p:tag name="ISPRING_PROJECT_FOLDER_UPDATED" val="1"/>
  <p:tag name="ISPRING_SCREEN_RECS_UPDATED" val="F:\pptx_create\bai02\bai02\"/>
  <p:tag name="ISPRING_LMS_API_VERSION" val="SCORM 1.2"/>
  <p:tag name="ISPRING_ULTRA_SCORM_COURSE_ID" val="F736A26A-9F5E-4711-AF6C-F101C2DB44CF"/>
  <p:tag name="ISPRING_CMI5_LAUNCH_METHOD" val="any window"/>
  <p:tag name="ISPRING_SCORM_ENDPOINT" val="&lt;endpoint&gt;&lt;enable&gt;0&lt;/enable&gt;&lt;lrs&gt;https://&lt;/lrs&gt;&lt;auth&gt;0&lt;/auth&gt;&lt;login&gt;&lt;/login&gt;&lt;password&gt;&lt;/password&gt;&lt;key&gt;&lt;/key&gt;&lt;name&gt;&lt;/name&gt;&lt;email&gt;&lt;/email&gt;&lt;/endpoint&gt;&#10;"/>
  <p:tag name="ISPRINGCLOUDFOLDERID" val="1"/>
  <p:tag name="ISPRINGONLINEFOLDERID" val="1"/>
  <p:tag name="ISPRING_OUTPUT_FOLDER" val="[[&quot;\uFFFDy\uFFFD\uFFFD{B61D0EE0-C651-4963-B832-A5E6E5130F07}&quot;,&quot;F:\\pptx_create\\bai02&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quot;studioSettings&quot;:{&quot;onlineDestinationFolderId&quot;:&quot;1&quot;,&quot;uploadSources&quot;:true}}"/>
  <p:tag name="ISPRING_SCORM_RATE_SLIDES" val="0"/>
  <p:tag name="ISPRING_SCORM_PASSING_SCORE" val="80.000000"/>
  <p:tag name="ISPRING_PRESENTATION_TITLE" val="bai02"/>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GENSWF_SLIDE_UID" val="{4D31D2D4-CD3A-45A1-8227-6A62DF966DBB}:264"/>
</p:tagLst>
</file>

<file path=ppt/tags/tag11.xml><?xml version="1.0" encoding="utf-8"?>
<p:tagLst xmlns:a="http://schemas.openxmlformats.org/drawingml/2006/main" xmlns:r="http://schemas.openxmlformats.org/officeDocument/2006/relationships" xmlns:p="http://schemas.openxmlformats.org/presentationml/2006/main">
  <p:tag name="GENSWF_SLIDE_UID" val="{E9188EC5-EA22-4E72-B692-D5F97AFA57DB}:265"/>
</p:tagLst>
</file>

<file path=ppt/tags/tag12.xml><?xml version="1.0" encoding="utf-8"?>
<p:tagLst xmlns:a="http://schemas.openxmlformats.org/drawingml/2006/main" xmlns:r="http://schemas.openxmlformats.org/officeDocument/2006/relationships" xmlns:p="http://schemas.openxmlformats.org/presentationml/2006/main">
  <p:tag name="GENSWF_SLIDE_UID" val="{218F9F6C-4D0E-4266-AFEA-A7FE6B30A556}:266"/>
</p:tagLst>
</file>

<file path=ppt/tags/tag13.xml><?xml version="1.0" encoding="utf-8"?>
<p:tagLst xmlns:a="http://schemas.openxmlformats.org/drawingml/2006/main" xmlns:r="http://schemas.openxmlformats.org/officeDocument/2006/relationships" xmlns:p="http://schemas.openxmlformats.org/presentationml/2006/main">
  <p:tag name="GENSWF_SLIDE_UID" val="{4825F402-226B-4454-AB55-2BA84C529F5B}:267"/>
</p:tagLst>
</file>

<file path=ppt/tags/tag14.xml><?xml version="1.0" encoding="utf-8"?>
<p:tagLst xmlns:a="http://schemas.openxmlformats.org/drawingml/2006/main" xmlns:r="http://schemas.openxmlformats.org/officeDocument/2006/relationships" xmlns:p="http://schemas.openxmlformats.org/presentationml/2006/main">
  <p:tag name="GENSWF_SLIDE_UID" val="{8B227A9A-2902-46ED-9B5E-6E22B67D2B0D}:268"/>
</p:tagLst>
</file>

<file path=ppt/tags/tag15.xml><?xml version="1.0" encoding="utf-8"?>
<p:tagLst xmlns:a="http://schemas.openxmlformats.org/drawingml/2006/main" xmlns:r="http://schemas.openxmlformats.org/officeDocument/2006/relationships" xmlns:p="http://schemas.openxmlformats.org/presentationml/2006/main">
  <p:tag name="GENSWF_SLIDE_UID" val="{7FE2AC51-DDA7-4214-B47A-ABCC6B308D43}:269"/>
</p:tagLst>
</file>

<file path=ppt/tags/tag16.xml><?xml version="1.0" encoding="utf-8"?>
<p:tagLst xmlns:a="http://schemas.openxmlformats.org/drawingml/2006/main" xmlns:r="http://schemas.openxmlformats.org/officeDocument/2006/relationships" xmlns:p="http://schemas.openxmlformats.org/presentationml/2006/main">
  <p:tag name="ISPRING_QUIZ_SHAPES_ADDED" val="1"/>
  <p:tag name="ISPRING_RESOURCE_QUIZ" val="quiz1.quiz"/>
  <p:tag name="ISPRING_QUIZ_FULL_PATH" val="F:\pptx_create\bai02\bai02\quiz\quiz1.quiz"/>
  <p:tag name="ISPRING_QUIZ_RELATIVE_PATH" val="bai02\quiz\quiz1.quiz"/>
  <p:tag name="ISPRING_SLIDE_QUIZ_PROPERTIES" val="&lt;QuizProperties&gt;&lt;passAction&gt;&lt;action&gt;3&lt;/action&gt;&lt;/passAction&gt;&lt;failAction&gt;&lt;action&gt;0&lt;/action&gt;&lt;slide&gt;257&lt;/slide&gt;&lt;/failAction&gt;&lt;viewSlidesPolicy&gt;0&lt;/viewSlidesPolicy&gt;&lt;allowInterrupt&gt;1&lt;/allowInterrupt&gt;&lt;restartFailedQuiz&gt;1&lt;/restartFailedQuiz&gt;&lt;/QuizProperties&gt;&#10;"/>
  <p:tag name="GENSWF_SLIDE_UID" val="{E0C6CA35-31E9-47C6-AF9B-EE6DC44565BF}:272"/>
</p:tagLst>
</file>

<file path=ppt/tags/tag17.xml><?xml version="1.0" encoding="utf-8"?>
<p:tagLst xmlns:a="http://schemas.openxmlformats.org/drawingml/2006/main" xmlns:r="http://schemas.openxmlformats.org/officeDocument/2006/relationships" xmlns:p="http://schemas.openxmlformats.org/presentationml/2006/main">
  <p:tag name="GENSWF_SLIDE_UID" val="{5894C616-65EC-4BEE-866D-ECCCB19C4E4F}:270"/>
</p:tagLst>
</file>

<file path=ppt/tags/tag18.xml><?xml version="1.0" encoding="utf-8"?>
<p:tagLst xmlns:a="http://schemas.openxmlformats.org/drawingml/2006/main" xmlns:r="http://schemas.openxmlformats.org/officeDocument/2006/relationships" xmlns:p="http://schemas.openxmlformats.org/presentationml/2006/main">
  <p:tag name="GENSWF_SLIDE_UID" val="{895B6D80-FFB4-41BE-B144-8C3DC38E47AA}:271"/>
</p:tagLst>
</file>

<file path=ppt/tags/tag2.xml><?xml version="1.0" encoding="utf-8"?>
<p:tagLst xmlns:a="http://schemas.openxmlformats.org/drawingml/2006/main" xmlns:r="http://schemas.openxmlformats.org/officeDocument/2006/relationships" xmlns:p="http://schemas.openxmlformats.org/presentationml/2006/main">
  <p:tag name="GENSWF_SLIDE_UID" val="{4B1CE130-641F-4C67-8AC1-37E21CDDC5CB}:256"/>
</p:tagLst>
</file>

<file path=ppt/tags/tag3.xml><?xml version="1.0" encoding="utf-8"?>
<p:tagLst xmlns:a="http://schemas.openxmlformats.org/drawingml/2006/main" xmlns:r="http://schemas.openxmlformats.org/officeDocument/2006/relationships" xmlns:p="http://schemas.openxmlformats.org/presentationml/2006/main">
  <p:tag name="GENSWF_SLIDE_UID" val="{F0A08D63-FB09-4DFE-9156-3C30CA3156A8}:257"/>
</p:tagLst>
</file>

<file path=ppt/tags/tag4.xml><?xml version="1.0" encoding="utf-8"?>
<p:tagLst xmlns:a="http://schemas.openxmlformats.org/drawingml/2006/main" xmlns:r="http://schemas.openxmlformats.org/officeDocument/2006/relationships" xmlns:p="http://schemas.openxmlformats.org/presentationml/2006/main">
  <p:tag name="GENSWF_SLIDE_UID" val="{F4E3BD05-5F12-4C56-8621-C447DCE3DE32}:258"/>
</p:tagLst>
</file>

<file path=ppt/tags/tag5.xml><?xml version="1.0" encoding="utf-8"?>
<p:tagLst xmlns:a="http://schemas.openxmlformats.org/drawingml/2006/main" xmlns:r="http://schemas.openxmlformats.org/officeDocument/2006/relationships" xmlns:p="http://schemas.openxmlformats.org/presentationml/2006/main">
  <p:tag name="GENSWF_SLIDE_UID" val="{3B5BF9D4-6ECC-4461-85FC-AA0FE7678140}:259"/>
</p:tagLst>
</file>

<file path=ppt/tags/tag6.xml><?xml version="1.0" encoding="utf-8"?>
<p:tagLst xmlns:a="http://schemas.openxmlformats.org/drawingml/2006/main" xmlns:r="http://schemas.openxmlformats.org/officeDocument/2006/relationships" xmlns:p="http://schemas.openxmlformats.org/presentationml/2006/main">
  <p:tag name="GENSWF_SLIDE_UID" val="{3F186F59-C280-41F9-A65E-0C52B9A9990D}:260"/>
</p:tagLst>
</file>

<file path=ppt/tags/tag7.xml><?xml version="1.0" encoding="utf-8"?>
<p:tagLst xmlns:a="http://schemas.openxmlformats.org/drawingml/2006/main" xmlns:r="http://schemas.openxmlformats.org/officeDocument/2006/relationships" xmlns:p="http://schemas.openxmlformats.org/presentationml/2006/main">
  <p:tag name="GENSWF_SLIDE_UID" val="{1FF7C878-3451-449A-AF81-1A2D1962D890}:261"/>
</p:tagLst>
</file>

<file path=ppt/tags/tag8.xml><?xml version="1.0" encoding="utf-8"?>
<p:tagLst xmlns:a="http://schemas.openxmlformats.org/drawingml/2006/main" xmlns:r="http://schemas.openxmlformats.org/officeDocument/2006/relationships" xmlns:p="http://schemas.openxmlformats.org/presentationml/2006/main">
  <p:tag name="GENSWF_SLIDE_UID" val="{1F4E7DFE-689A-4F2A-9162-780EAE3049A1}:262"/>
</p:tagLst>
</file>

<file path=ppt/tags/tag9.xml><?xml version="1.0" encoding="utf-8"?>
<p:tagLst xmlns:a="http://schemas.openxmlformats.org/drawingml/2006/main" xmlns:r="http://schemas.openxmlformats.org/officeDocument/2006/relationships" xmlns:p="http://schemas.openxmlformats.org/presentationml/2006/main">
  <p:tag name="GENSWF_SLIDE_UID" val="{D3D63528-A8FC-4D33-9920-FEF9B39198E3}:2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155</TotalTime>
  <Words>4179</Words>
  <Application>Microsoft Office PowerPoint</Application>
  <PresentationFormat>On-screen Show (16:9)</PresentationFormat>
  <Paragraphs>149</Paragraphs>
  <Slides>17</Slides>
  <Notes>17</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bai02</dc:title>
  <dc:subject/>
  <dc:creator/>
  <cp:keywords/>
  <dc:description>generated using python-pptx</dc:description>
  <cp:lastModifiedBy>Trieu Xuan Hoa</cp:lastModifiedBy>
  <cp:revision>10</cp:revision>
  <dcterms:created xsi:type="dcterms:W3CDTF">2013-01-27T09:14:16Z</dcterms:created>
  <dcterms:modified xsi:type="dcterms:W3CDTF">2025-11-15T04:17:46Z</dcterms:modified>
  <cp:category/>
</cp:coreProperties>
</file>